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6" r:id="rId6"/>
    <p:sldId id="263" r:id="rId7"/>
    <p:sldId id="259" r:id="rId8"/>
    <p:sldId id="264" r:id="rId9"/>
    <p:sldId id="262" r:id="rId10"/>
    <p:sldId id="260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10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10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AD7F38-D48D-4B8C-98AB-B6A832911617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1A00E35-4C1F-428D-847A-59E22A42FE15}">
      <dgm:prSet/>
      <dgm:spPr/>
      <dgm:t>
        <a:bodyPr/>
        <a:lstStyle/>
        <a:p>
          <a:pPr>
            <a:defRPr cap="all"/>
          </a:pPr>
          <a:r>
            <a:rPr lang="en-US"/>
            <a:t>Desired Project Outcomes</a:t>
          </a:r>
        </a:p>
      </dgm:t>
    </dgm:pt>
    <dgm:pt modelId="{3AAE5FEC-258F-49A5-9781-58632210C8F0}" type="parTrans" cxnId="{7E82CB37-BB8C-42AA-B7CC-9C16C0E1CBF5}">
      <dgm:prSet/>
      <dgm:spPr/>
      <dgm:t>
        <a:bodyPr/>
        <a:lstStyle/>
        <a:p>
          <a:endParaRPr lang="en-US"/>
        </a:p>
      </dgm:t>
    </dgm:pt>
    <dgm:pt modelId="{FC2DB96C-C6F0-456A-A0BA-66AF9F6BD5C7}" type="sibTrans" cxnId="{7E82CB37-BB8C-42AA-B7CC-9C16C0E1CBF5}">
      <dgm:prSet/>
      <dgm:spPr/>
      <dgm:t>
        <a:bodyPr/>
        <a:lstStyle/>
        <a:p>
          <a:endParaRPr lang="en-US"/>
        </a:p>
      </dgm:t>
    </dgm:pt>
    <dgm:pt modelId="{07DE041C-EF0C-4FFF-9B84-0C3827961E93}">
      <dgm:prSet/>
      <dgm:spPr/>
      <dgm:t>
        <a:bodyPr/>
        <a:lstStyle/>
        <a:p>
          <a:pPr>
            <a:defRPr cap="all"/>
          </a:pPr>
          <a:r>
            <a:rPr lang="en-US"/>
            <a:t>Change Management Defined</a:t>
          </a:r>
        </a:p>
      </dgm:t>
    </dgm:pt>
    <dgm:pt modelId="{43F6F823-C3EB-44DB-B2BA-81BE802B4B5B}" type="parTrans" cxnId="{F29CF9FC-893B-43CB-B0A1-028D1DB4E1FA}">
      <dgm:prSet/>
      <dgm:spPr/>
      <dgm:t>
        <a:bodyPr/>
        <a:lstStyle/>
        <a:p>
          <a:endParaRPr lang="en-US"/>
        </a:p>
      </dgm:t>
    </dgm:pt>
    <dgm:pt modelId="{94EC00C7-08CB-49AD-8004-56A4063B14E0}" type="sibTrans" cxnId="{F29CF9FC-893B-43CB-B0A1-028D1DB4E1FA}">
      <dgm:prSet/>
      <dgm:spPr/>
      <dgm:t>
        <a:bodyPr/>
        <a:lstStyle/>
        <a:p>
          <a:endParaRPr lang="en-US"/>
        </a:p>
      </dgm:t>
    </dgm:pt>
    <dgm:pt modelId="{6C02FD72-FBA9-46C1-B105-D600F81B6E24}">
      <dgm:prSet/>
      <dgm:spPr/>
      <dgm:t>
        <a:bodyPr/>
        <a:lstStyle/>
        <a:p>
          <a:pPr>
            <a:defRPr cap="all"/>
          </a:pPr>
          <a:r>
            <a:rPr lang="en-US"/>
            <a:t>Formula for Success </a:t>
          </a:r>
        </a:p>
      </dgm:t>
    </dgm:pt>
    <dgm:pt modelId="{30DCFDA7-B6A7-450D-ABF8-86E93D0C3A71}" type="parTrans" cxnId="{A649494B-0A34-4974-9232-373C29C3B0CE}">
      <dgm:prSet/>
      <dgm:spPr/>
      <dgm:t>
        <a:bodyPr/>
        <a:lstStyle/>
        <a:p>
          <a:endParaRPr lang="en-US"/>
        </a:p>
      </dgm:t>
    </dgm:pt>
    <dgm:pt modelId="{5220F288-157C-4357-BC54-D6CC15E8A2A7}" type="sibTrans" cxnId="{A649494B-0A34-4974-9232-373C29C3B0CE}">
      <dgm:prSet/>
      <dgm:spPr/>
      <dgm:t>
        <a:bodyPr/>
        <a:lstStyle/>
        <a:p>
          <a:endParaRPr lang="en-US"/>
        </a:p>
      </dgm:t>
    </dgm:pt>
    <dgm:pt modelId="{27880403-EB9C-42FC-93CE-180F4E6900F6}">
      <dgm:prSet/>
      <dgm:spPr/>
      <dgm:t>
        <a:bodyPr/>
        <a:lstStyle/>
        <a:p>
          <a:pPr>
            <a:defRPr cap="all"/>
          </a:pPr>
          <a:r>
            <a:rPr lang="en-US"/>
            <a:t>Competencies Required</a:t>
          </a:r>
        </a:p>
      </dgm:t>
    </dgm:pt>
    <dgm:pt modelId="{83F75BB2-C97D-4EE5-B229-ED05DEE5E6CC}" type="parTrans" cxnId="{873C7E52-20CA-4B26-A4F7-01DD11049041}">
      <dgm:prSet/>
      <dgm:spPr/>
      <dgm:t>
        <a:bodyPr/>
        <a:lstStyle/>
        <a:p>
          <a:endParaRPr lang="en-US"/>
        </a:p>
      </dgm:t>
    </dgm:pt>
    <dgm:pt modelId="{E73C9F45-920B-4F03-86D0-8F0157EF94FC}" type="sibTrans" cxnId="{873C7E52-20CA-4B26-A4F7-01DD11049041}">
      <dgm:prSet/>
      <dgm:spPr/>
      <dgm:t>
        <a:bodyPr/>
        <a:lstStyle/>
        <a:p>
          <a:endParaRPr lang="en-US"/>
        </a:p>
      </dgm:t>
    </dgm:pt>
    <dgm:pt modelId="{09A48E0A-0431-41FB-BE92-770FEB74FD67}">
      <dgm:prSet/>
      <dgm:spPr/>
      <dgm:t>
        <a:bodyPr/>
        <a:lstStyle/>
        <a:p>
          <a:pPr>
            <a:defRPr cap="all"/>
          </a:pPr>
          <a:r>
            <a:rPr lang="en-US"/>
            <a:t>Designing a Standard Model for Change</a:t>
          </a:r>
        </a:p>
      </dgm:t>
    </dgm:pt>
    <dgm:pt modelId="{C018B6A2-4B66-42D6-AE3A-DCB48203E5C0}" type="parTrans" cxnId="{9D2C0F7E-7A28-428F-9DAE-A942402D5BBB}">
      <dgm:prSet/>
      <dgm:spPr/>
      <dgm:t>
        <a:bodyPr/>
        <a:lstStyle/>
        <a:p>
          <a:endParaRPr lang="en-US"/>
        </a:p>
      </dgm:t>
    </dgm:pt>
    <dgm:pt modelId="{8665FFDE-70BE-470D-B122-7EF9CD25598F}" type="sibTrans" cxnId="{9D2C0F7E-7A28-428F-9DAE-A942402D5BBB}">
      <dgm:prSet/>
      <dgm:spPr/>
      <dgm:t>
        <a:bodyPr/>
        <a:lstStyle/>
        <a:p>
          <a:endParaRPr lang="en-US"/>
        </a:p>
      </dgm:t>
    </dgm:pt>
    <dgm:pt modelId="{F0CA67BF-790C-47AB-9597-4B116EFF2507}" type="pres">
      <dgm:prSet presAssocID="{53AD7F38-D48D-4B8C-98AB-B6A832911617}" presName="root" presStyleCnt="0">
        <dgm:presLayoutVars>
          <dgm:dir/>
          <dgm:resizeHandles val="exact"/>
        </dgm:presLayoutVars>
      </dgm:prSet>
      <dgm:spPr/>
    </dgm:pt>
    <dgm:pt modelId="{B977F25B-71CA-4D90-8D81-168C853C9195}" type="pres">
      <dgm:prSet presAssocID="{F1A00E35-4C1F-428D-847A-59E22A42FE15}" presName="compNode" presStyleCnt="0"/>
      <dgm:spPr/>
    </dgm:pt>
    <dgm:pt modelId="{5223C62A-924E-4580-9A71-CF90CF205EF5}" type="pres">
      <dgm:prSet presAssocID="{F1A00E35-4C1F-428D-847A-59E22A42FE15}" presName="iconBgRect" presStyleLbl="bgShp" presStyleIdx="0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4672A71D-FC4C-443C-93F5-C31B25FBA58F}" type="pres">
      <dgm:prSet presAssocID="{F1A00E35-4C1F-428D-847A-59E22A42FE1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C75DB78-AEC0-41FC-BCF3-4D3A752B6151}" type="pres">
      <dgm:prSet presAssocID="{F1A00E35-4C1F-428D-847A-59E22A42FE15}" presName="spaceRect" presStyleCnt="0"/>
      <dgm:spPr/>
    </dgm:pt>
    <dgm:pt modelId="{E6167DE0-99A4-4838-B12F-EC39AE17CF88}" type="pres">
      <dgm:prSet presAssocID="{F1A00E35-4C1F-428D-847A-59E22A42FE15}" presName="textRect" presStyleLbl="revTx" presStyleIdx="0" presStyleCnt="5">
        <dgm:presLayoutVars>
          <dgm:chMax val="1"/>
          <dgm:chPref val="1"/>
        </dgm:presLayoutVars>
      </dgm:prSet>
      <dgm:spPr/>
    </dgm:pt>
    <dgm:pt modelId="{1711FBBD-9299-4B4D-A1FC-10877051CDE2}" type="pres">
      <dgm:prSet presAssocID="{FC2DB96C-C6F0-456A-A0BA-66AF9F6BD5C7}" presName="sibTrans" presStyleCnt="0"/>
      <dgm:spPr/>
    </dgm:pt>
    <dgm:pt modelId="{450AC4FD-12E6-487B-9CC5-59DECBB7D48E}" type="pres">
      <dgm:prSet presAssocID="{07DE041C-EF0C-4FFF-9B84-0C3827961E93}" presName="compNode" presStyleCnt="0"/>
      <dgm:spPr/>
    </dgm:pt>
    <dgm:pt modelId="{CDC38F02-5CC2-40CA-A4EC-479114ACC118}" type="pres">
      <dgm:prSet presAssocID="{07DE041C-EF0C-4FFF-9B84-0C3827961E93}" presName="iconBgRect" presStyleLbl="bgShp" presStyleIdx="1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F38A9056-01B8-4B51-9499-356AB3145196}" type="pres">
      <dgm:prSet presAssocID="{07DE041C-EF0C-4FFF-9B84-0C3827961E9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C22B23A7-919E-47AA-A303-AFB68A6EA809}" type="pres">
      <dgm:prSet presAssocID="{07DE041C-EF0C-4FFF-9B84-0C3827961E93}" presName="spaceRect" presStyleCnt="0"/>
      <dgm:spPr/>
    </dgm:pt>
    <dgm:pt modelId="{6CA80A28-17C1-4B86-9D59-A190D54732C2}" type="pres">
      <dgm:prSet presAssocID="{07DE041C-EF0C-4FFF-9B84-0C3827961E93}" presName="textRect" presStyleLbl="revTx" presStyleIdx="1" presStyleCnt="5">
        <dgm:presLayoutVars>
          <dgm:chMax val="1"/>
          <dgm:chPref val="1"/>
        </dgm:presLayoutVars>
      </dgm:prSet>
      <dgm:spPr/>
    </dgm:pt>
    <dgm:pt modelId="{53DF5402-E9CB-4CE9-A9EF-47A22C42C365}" type="pres">
      <dgm:prSet presAssocID="{94EC00C7-08CB-49AD-8004-56A4063B14E0}" presName="sibTrans" presStyleCnt="0"/>
      <dgm:spPr/>
    </dgm:pt>
    <dgm:pt modelId="{430F2125-894A-4154-9900-5FEAFE85CFA8}" type="pres">
      <dgm:prSet presAssocID="{6C02FD72-FBA9-46C1-B105-D600F81B6E24}" presName="compNode" presStyleCnt="0"/>
      <dgm:spPr/>
    </dgm:pt>
    <dgm:pt modelId="{047AB048-FE64-438F-963B-68B1D4B4B258}" type="pres">
      <dgm:prSet presAssocID="{6C02FD72-FBA9-46C1-B105-D600F81B6E24}" presName="iconBgRect" presStyleLbl="bgShp" presStyleIdx="2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352D5E81-B779-4D54-9403-3E98F2C4AF00}" type="pres">
      <dgm:prSet presAssocID="{6C02FD72-FBA9-46C1-B105-D600F81B6E2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EA08CADC-1E0D-4AF1-A973-16E11FC88C1A}" type="pres">
      <dgm:prSet presAssocID="{6C02FD72-FBA9-46C1-B105-D600F81B6E24}" presName="spaceRect" presStyleCnt="0"/>
      <dgm:spPr/>
    </dgm:pt>
    <dgm:pt modelId="{1F8225F7-774B-431A-A7FE-C0997407A57F}" type="pres">
      <dgm:prSet presAssocID="{6C02FD72-FBA9-46C1-B105-D600F81B6E24}" presName="textRect" presStyleLbl="revTx" presStyleIdx="2" presStyleCnt="5">
        <dgm:presLayoutVars>
          <dgm:chMax val="1"/>
          <dgm:chPref val="1"/>
        </dgm:presLayoutVars>
      </dgm:prSet>
      <dgm:spPr/>
    </dgm:pt>
    <dgm:pt modelId="{340A15D3-1689-487A-A67B-2815BA23FA3B}" type="pres">
      <dgm:prSet presAssocID="{5220F288-157C-4357-BC54-D6CC15E8A2A7}" presName="sibTrans" presStyleCnt="0"/>
      <dgm:spPr/>
    </dgm:pt>
    <dgm:pt modelId="{96042721-0D63-48FD-A4D4-A65AD794AAE7}" type="pres">
      <dgm:prSet presAssocID="{27880403-EB9C-42FC-93CE-180F4E6900F6}" presName="compNode" presStyleCnt="0"/>
      <dgm:spPr/>
    </dgm:pt>
    <dgm:pt modelId="{FCE58C4D-2BF8-48AA-A3CC-D4279CC1CA2D}" type="pres">
      <dgm:prSet presAssocID="{27880403-EB9C-42FC-93CE-180F4E6900F6}" presName="iconBgRect" presStyleLbl="bgShp" presStyleIdx="3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92FD3F02-0AA4-4958-8A5B-328B9B85C89F}" type="pres">
      <dgm:prSet presAssocID="{27880403-EB9C-42FC-93CE-180F4E6900F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2CB4FA7-4CCC-4B84-B987-3011981324F4}" type="pres">
      <dgm:prSet presAssocID="{27880403-EB9C-42FC-93CE-180F4E6900F6}" presName="spaceRect" presStyleCnt="0"/>
      <dgm:spPr/>
    </dgm:pt>
    <dgm:pt modelId="{CA36330D-661E-42D9-A9D9-D11BFC0D3ADB}" type="pres">
      <dgm:prSet presAssocID="{27880403-EB9C-42FC-93CE-180F4E6900F6}" presName="textRect" presStyleLbl="revTx" presStyleIdx="3" presStyleCnt="5">
        <dgm:presLayoutVars>
          <dgm:chMax val="1"/>
          <dgm:chPref val="1"/>
        </dgm:presLayoutVars>
      </dgm:prSet>
      <dgm:spPr/>
    </dgm:pt>
    <dgm:pt modelId="{40BBA9CE-B522-4261-8E0B-2C18C42798B7}" type="pres">
      <dgm:prSet presAssocID="{E73C9F45-920B-4F03-86D0-8F0157EF94FC}" presName="sibTrans" presStyleCnt="0"/>
      <dgm:spPr/>
    </dgm:pt>
    <dgm:pt modelId="{2DBDEABD-EAB8-4873-9CBE-289D572E4E1A}" type="pres">
      <dgm:prSet presAssocID="{09A48E0A-0431-41FB-BE92-770FEB74FD67}" presName="compNode" presStyleCnt="0"/>
      <dgm:spPr/>
    </dgm:pt>
    <dgm:pt modelId="{AB9075E6-D39E-4159-97C2-82213CDE8FFE}" type="pres">
      <dgm:prSet presAssocID="{09A48E0A-0431-41FB-BE92-770FEB74FD67}" presName="iconBgRect" presStyleLbl="bgShp" presStyleIdx="4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75959B32-E090-4F90-AC3C-5F080A31697C}" type="pres">
      <dgm:prSet presAssocID="{09A48E0A-0431-41FB-BE92-770FEB74FD6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FB057A3B-5B43-44A0-A1AB-1ED63233DA9C}" type="pres">
      <dgm:prSet presAssocID="{09A48E0A-0431-41FB-BE92-770FEB74FD67}" presName="spaceRect" presStyleCnt="0"/>
      <dgm:spPr/>
    </dgm:pt>
    <dgm:pt modelId="{528862A8-BB24-4685-8006-217260E3445F}" type="pres">
      <dgm:prSet presAssocID="{09A48E0A-0431-41FB-BE92-770FEB74FD6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93C84D2D-284E-4DA9-BE85-B71175D77370}" type="presOf" srcId="{F1A00E35-4C1F-428D-847A-59E22A42FE15}" destId="{E6167DE0-99A4-4838-B12F-EC39AE17CF88}" srcOrd="0" destOrd="0" presId="urn:microsoft.com/office/officeart/2018/5/layout/IconCircleLabelList"/>
    <dgm:cxn modelId="{7E82CB37-BB8C-42AA-B7CC-9C16C0E1CBF5}" srcId="{53AD7F38-D48D-4B8C-98AB-B6A832911617}" destId="{F1A00E35-4C1F-428D-847A-59E22A42FE15}" srcOrd="0" destOrd="0" parTransId="{3AAE5FEC-258F-49A5-9781-58632210C8F0}" sibTransId="{FC2DB96C-C6F0-456A-A0BA-66AF9F6BD5C7}"/>
    <dgm:cxn modelId="{A649494B-0A34-4974-9232-373C29C3B0CE}" srcId="{53AD7F38-D48D-4B8C-98AB-B6A832911617}" destId="{6C02FD72-FBA9-46C1-B105-D600F81B6E24}" srcOrd="2" destOrd="0" parTransId="{30DCFDA7-B6A7-450D-ABF8-86E93D0C3A71}" sibTransId="{5220F288-157C-4357-BC54-D6CC15E8A2A7}"/>
    <dgm:cxn modelId="{873C7E52-20CA-4B26-A4F7-01DD11049041}" srcId="{53AD7F38-D48D-4B8C-98AB-B6A832911617}" destId="{27880403-EB9C-42FC-93CE-180F4E6900F6}" srcOrd="3" destOrd="0" parTransId="{83F75BB2-C97D-4EE5-B229-ED05DEE5E6CC}" sibTransId="{E73C9F45-920B-4F03-86D0-8F0157EF94FC}"/>
    <dgm:cxn modelId="{9D2C0F7E-7A28-428F-9DAE-A942402D5BBB}" srcId="{53AD7F38-D48D-4B8C-98AB-B6A832911617}" destId="{09A48E0A-0431-41FB-BE92-770FEB74FD67}" srcOrd="4" destOrd="0" parTransId="{C018B6A2-4B66-42D6-AE3A-DCB48203E5C0}" sibTransId="{8665FFDE-70BE-470D-B122-7EF9CD25598F}"/>
    <dgm:cxn modelId="{E66CE1B9-717E-4241-9BA9-3F24C1882A70}" type="presOf" srcId="{53AD7F38-D48D-4B8C-98AB-B6A832911617}" destId="{F0CA67BF-790C-47AB-9597-4B116EFF2507}" srcOrd="0" destOrd="0" presId="urn:microsoft.com/office/officeart/2018/5/layout/IconCircleLabelList"/>
    <dgm:cxn modelId="{9BF26ED8-BDBF-47A4-B69E-B876EAD81DB5}" type="presOf" srcId="{07DE041C-EF0C-4FFF-9B84-0C3827961E93}" destId="{6CA80A28-17C1-4B86-9D59-A190D54732C2}" srcOrd="0" destOrd="0" presId="urn:microsoft.com/office/officeart/2018/5/layout/IconCircleLabelList"/>
    <dgm:cxn modelId="{156303F2-DE15-4159-A111-7C944A978C57}" type="presOf" srcId="{27880403-EB9C-42FC-93CE-180F4E6900F6}" destId="{CA36330D-661E-42D9-A9D9-D11BFC0D3ADB}" srcOrd="0" destOrd="0" presId="urn:microsoft.com/office/officeart/2018/5/layout/IconCircleLabelList"/>
    <dgm:cxn modelId="{0CD6D7FA-0BCE-42E2-851F-56C1861F11C8}" type="presOf" srcId="{6C02FD72-FBA9-46C1-B105-D600F81B6E24}" destId="{1F8225F7-774B-431A-A7FE-C0997407A57F}" srcOrd="0" destOrd="0" presId="urn:microsoft.com/office/officeart/2018/5/layout/IconCircleLabelList"/>
    <dgm:cxn modelId="{F29CF9FC-893B-43CB-B0A1-028D1DB4E1FA}" srcId="{53AD7F38-D48D-4B8C-98AB-B6A832911617}" destId="{07DE041C-EF0C-4FFF-9B84-0C3827961E93}" srcOrd="1" destOrd="0" parTransId="{43F6F823-C3EB-44DB-B2BA-81BE802B4B5B}" sibTransId="{94EC00C7-08CB-49AD-8004-56A4063B14E0}"/>
    <dgm:cxn modelId="{5C8920FF-028F-4C0E-A179-AD654C2B68E0}" type="presOf" srcId="{09A48E0A-0431-41FB-BE92-770FEB74FD67}" destId="{528862A8-BB24-4685-8006-217260E3445F}" srcOrd="0" destOrd="0" presId="urn:microsoft.com/office/officeart/2018/5/layout/IconCircleLabelList"/>
    <dgm:cxn modelId="{6A1E6D9B-86C2-458E-9EB9-FA8DD38106FF}" type="presParOf" srcId="{F0CA67BF-790C-47AB-9597-4B116EFF2507}" destId="{B977F25B-71CA-4D90-8D81-168C853C9195}" srcOrd="0" destOrd="0" presId="urn:microsoft.com/office/officeart/2018/5/layout/IconCircleLabelList"/>
    <dgm:cxn modelId="{A738EEDD-9AEE-4AB1-8746-7A4DFCD00BA4}" type="presParOf" srcId="{B977F25B-71CA-4D90-8D81-168C853C9195}" destId="{5223C62A-924E-4580-9A71-CF90CF205EF5}" srcOrd="0" destOrd="0" presId="urn:microsoft.com/office/officeart/2018/5/layout/IconCircleLabelList"/>
    <dgm:cxn modelId="{62A6CD34-B67D-4AFB-9E9E-065BD86FCA35}" type="presParOf" srcId="{B977F25B-71CA-4D90-8D81-168C853C9195}" destId="{4672A71D-FC4C-443C-93F5-C31B25FBA58F}" srcOrd="1" destOrd="0" presId="urn:microsoft.com/office/officeart/2018/5/layout/IconCircleLabelList"/>
    <dgm:cxn modelId="{47F01645-B400-48F3-A566-CEB6012D71E8}" type="presParOf" srcId="{B977F25B-71CA-4D90-8D81-168C853C9195}" destId="{6C75DB78-AEC0-41FC-BCF3-4D3A752B6151}" srcOrd="2" destOrd="0" presId="urn:microsoft.com/office/officeart/2018/5/layout/IconCircleLabelList"/>
    <dgm:cxn modelId="{149BF43D-89E9-4A87-9B22-9D9253858F63}" type="presParOf" srcId="{B977F25B-71CA-4D90-8D81-168C853C9195}" destId="{E6167DE0-99A4-4838-B12F-EC39AE17CF88}" srcOrd="3" destOrd="0" presId="urn:microsoft.com/office/officeart/2018/5/layout/IconCircleLabelList"/>
    <dgm:cxn modelId="{47B54C2A-F52D-4B2E-B8D5-9DEA8E90285B}" type="presParOf" srcId="{F0CA67BF-790C-47AB-9597-4B116EFF2507}" destId="{1711FBBD-9299-4B4D-A1FC-10877051CDE2}" srcOrd="1" destOrd="0" presId="urn:microsoft.com/office/officeart/2018/5/layout/IconCircleLabelList"/>
    <dgm:cxn modelId="{0751FFD9-8A54-42B8-8E1F-0D3FBC569EF5}" type="presParOf" srcId="{F0CA67BF-790C-47AB-9597-4B116EFF2507}" destId="{450AC4FD-12E6-487B-9CC5-59DECBB7D48E}" srcOrd="2" destOrd="0" presId="urn:microsoft.com/office/officeart/2018/5/layout/IconCircleLabelList"/>
    <dgm:cxn modelId="{115B7EFA-E00B-428E-B84E-2E607BC0CA07}" type="presParOf" srcId="{450AC4FD-12E6-487B-9CC5-59DECBB7D48E}" destId="{CDC38F02-5CC2-40CA-A4EC-479114ACC118}" srcOrd="0" destOrd="0" presId="urn:microsoft.com/office/officeart/2018/5/layout/IconCircleLabelList"/>
    <dgm:cxn modelId="{4E6FAA9C-BE5F-429B-961E-277A01AC218C}" type="presParOf" srcId="{450AC4FD-12E6-487B-9CC5-59DECBB7D48E}" destId="{F38A9056-01B8-4B51-9499-356AB3145196}" srcOrd="1" destOrd="0" presId="urn:microsoft.com/office/officeart/2018/5/layout/IconCircleLabelList"/>
    <dgm:cxn modelId="{F9009708-FE3F-4CC2-95A3-AAFF5E347739}" type="presParOf" srcId="{450AC4FD-12E6-487B-9CC5-59DECBB7D48E}" destId="{C22B23A7-919E-47AA-A303-AFB68A6EA809}" srcOrd="2" destOrd="0" presId="urn:microsoft.com/office/officeart/2018/5/layout/IconCircleLabelList"/>
    <dgm:cxn modelId="{7AF729E8-DE82-4A8D-8033-EECC2C4C81AB}" type="presParOf" srcId="{450AC4FD-12E6-487B-9CC5-59DECBB7D48E}" destId="{6CA80A28-17C1-4B86-9D59-A190D54732C2}" srcOrd="3" destOrd="0" presId="urn:microsoft.com/office/officeart/2018/5/layout/IconCircleLabelList"/>
    <dgm:cxn modelId="{FE8CB90E-3E49-4395-8788-4F558CCE0EE9}" type="presParOf" srcId="{F0CA67BF-790C-47AB-9597-4B116EFF2507}" destId="{53DF5402-E9CB-4CE9-A9EF-47A22C42C365}" srcOrd="3" destOrd="0" presId="urn:microsoft.com/office/officeart/2018/5/layout/IconCircleLabelList"/>
    <dgm:cxn modelId="{721CF964-2048-4922-85D4-D79A4073C57D}" type="presParOf" srcId="{F0CA67BF-790C-47AB-9597-4B116EFF2507}" destId="{430F2125-894A-4154-9900-5FEAFE85CFA8}" srcOrd="4" destOrd="0" presId="urn:microsoft.com/office/officeart/2018/5/layout/IconCircleLabelList"/>
    <dgm:cxn modelId="{8DBE5C70-1051-4CE5-987B-DB66ADB2699F}" type="presParOf" srcId="{430F2125-894A-4154-9900-5FEAFE85CFA8}" destId="{047AB048-FE64-438F-963B-68B1D4B4B258}" srcOrd="0" destOrd="0" presId="urn:microsoft.com/office/officeart/2018/5/layout/IconCircleLabelList"/>
    <dgm:cxn modelId="{E6EBA69A-E27B-46D7-A1BC-BD42861F5E8B}" type="presParOf" srcId="{430F2125-894A-4154-9900-5FEAFE85CFA8}" destId="{352D5E81-B779-4D54-9403-3E98F2C4AF00}" srcOrd="1" destOrd="0" presId="urn:microsoft.com/office/officeart/2018/5/layout/IconCircleLabelList"/>
    <dgm:cxn modelId="{9325A1E5-6F76-40F8-B717-615B39AAEEE7}" type="presParOf" srcId="{430F2125-894A-4154-9900-5FEAFE85CFA8}" destId="{EA08CADC-1E0D-4AF1-A973-16E11FC88C1A}" srcOrd="2" destOrd="0" presId="urn:microsoft.com/office/officeart/2018/5/layout/IconCircleLabelList"/>
    <dgm:cxn modelId="{A41CA373-8699-49CF-868A-3C3C8E414F83}" type="presParOf" srcId="{430F2125-894A-4154-9900-5FEAFE85CFA8}" destId="{1F8225F7-774B-431A-A7FE-C0997407A57F}" srcOrd="3" destOrd="0" presId="urn:microsoft.com/office/officeart/2018/5/layout/IconCircleLabelList"/>
    <dgm:cxn modelId="{7BA9E5E5-DFA1-4D77-81A8-683B2B8DE54B}" type="presParOf" srcId="{F0CA67BF-790C-47AB-9597-4B116EFF2507}" destId="{340A15D3-1689-487A-A67B-2815BA23FA3B}" srcOrd="5" destOrd="0" presId="urn:microsoft.com/office/officeart/2018/5/layout/IconCircleLabelList"/>
    <dgm:cxn modelId="{55351F22-59CC-49BE-B894-E12250DC7172}" type="presParOf" srcId="{F0CA67BF-790C-47AB-9597-4B116EFF2507}" destId="{96042721-0D63-48FD-A4D4-A65AD794AAE7}" srcOrd="6" destOrd="0" presId="urn:microsoft.com/office/officeart/2018/5/layout/IconCircleLabelList"/>
    <dgm:cxn modelId="{88E358A0-3F03-4EB4-A5D3-0435ADEAA3F4}" type="presParOf" srcId="{96042721-0D63-48FD-A4D4-A65AD794AAE7}" destId="{FCE58C4D-2BF8-48AA-A3CC-D4279CC1CA2D}" srcOrd="0" destOrd="0" presId="urn:microsoft.com/office/officeart/2018/5/layout/IconCircleLabelList"/>
    <dgm:cxn modelId="{6755C1B3-1CA5-4DCC-8274-417AB0CB8B9D}" type="presParOf" srcId="{96042721-0D63-48FD-A4D4-A65AD794AAE7}" destId="{92FD3F02-0AA4-4958-8A5B-328B9B85C89F}" srcOrd="1" destOrd="0" presId="urn:microsoft.com/office/officeart/2018/5/layout/IconCircleLabelList"/>
    <dgm:cxn modelId="{B452C361-1B8C-403C-9684-82BDABDE4293}" type="presParOf" srcId="{96042721-0D63-48FD-A4D4-A65AD794AAE7}" destId="{52CB4FA7-4CCC-4B84-B987-3011981324F4}" srcOrd="2" destOrd="0" presId="urn:microsoft.com/office/officeart/2018/5/layout/IconCircleLabelList"/>
    <dgm:cxn modelId="{3AFD76BE-59A1-4E9D-9C7F-2F977D348819}" type="presParOf" srcId="{96042721-0D63-48FD-A4D4-A65AD794AAE7}" destId="{CA36330D-661E-42D9-A9D9-D11BFC0D3ADB}" srcOrd="3" destOrd="0" presId="urn:microsoft.com/office/officeart/2018/5/layout/IconCircleLabelList"/>
    <dgm:cxn modelId="{1F55E75C-D89D-47EF-BCCE-AA2013F44482}" type="presParOf" srcId="{F0CA67BF-790C-47AB-9597-4B116EFF2507}" destId="{40BBA9CE-B522-4261-8E0B-2C18C42798B7}" srcOrd="7" destOrd="0" presId="urn:microsoft.com/office/officeart/2018/5/layout/IconCircleLabelList"/>
    <dgm:cxn modelId="{C4410F4A-BBF7-4667-8B0E-6A870702CE02}" type="presParOf" srcId="{F0CA67BF-790C-47AB-9597-4B116EFF2507}" destId="{2DBDEABD-EAB8-4873-9CBE-289D572E4E1A}" srcOrd="8" destOrd="0" presId="urn:microsoft.com/office/officeart/2018/5/layout/IconCircleLabelList"/>
    <dgm:cxn modelId="{1BC298D9-154B-43A6-AAA5-B27B58EF430E}" type="presParOf" srcId="{2DBDEABD-EAB8-4873-9CBE-289D572E4E1A}" destId="{AB9075E6-D39E-4159-97C2-82213CDE8FFE}" srcOrd="0" destOrd="0" presId="urn:microsoft.com/office/officeart/2018/5/layout/IconCircleLabelList"/>
    <dgm:cxn modelId="{AAED770D-843D-4950-90B8-0716C74D731E}" type="presParOf" srcId="{2DBDEABD-EAB8-4873-9CBE-289D572E4E1A}" destId="{75959B32-E090-4F90-AC3C-5F080A31697C}" srcOrd="1" destOrd="0" presId="urn:microsoft.com/office/officeart/2018/5/layout/IconCircleLabelList"/>
    <dgm:cxn modelId="{A8573D47-49A7-4388-9847-FB3380C721AC}" type="presParOf" srcId="{2DBDEABD-EAB8-4873-9CBE-289D572E4E1A}" destId="{FB057A3B-5B43-44A0-A1AB-1ED63233DA9C}" srcOrd="2" destOrd="0" presId="urn:microsoft.com/office/officeart/2018/5/layout/IconCircleLabelList"/>
    <dgm:cxn modelId="{87EF13D5-A50F-4D84-9B50-6DC471F7E599}" type="presParOf" srcId="{2DBDEABD-EAB8-4873-9CBE-289D572E4E1A}" destId="{528862A8-BB24-4685-8006-217260E3445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71591B-315F-4D0B-8BE9-17EA0FF0F66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1101533-C240-4E4A-8D45-799FC82AE024}">
      <dgm:prSet/>
      <dgm:spPr/>
      <dgm:t>
        <a:bodyPr/>
        <a:lstStyle/>
        <a:p>
          <a:r>
            <a:rPr lang="en-US" dirty="0"/>
            <a:t>Negative Customer Impacts</a:t>
          </a:r>
        </a:p>
      </dgm:t>
    </dgm:pt>
    <dgm:pt modelId="{4C7AE7FF-AC87-4AED-B8A3-8BECB87BB94C}" type="parTrans" cxnId="{66AD6C26-01BF-4126-B485-F484694E1918}">
      <dgm:prSet/>
      <dgm:spPr/>
      <dgm:t>
        <a:bodyPr/>
        <a:lstStyle/>
        <a:p>
          <a:endParaRPr lang="en-US"/>
        </a:p>
      </dgm:t>
    </dgm:pt>
    <dgm:pt modelId="{C4A659E0-C576-4238-88BE-72E397B666F6}" type="sibTrans" cxnId="{66AD6C26-01BF-4126-B485-F484694E1918}">
      <dgm:prSet/>
      <dgm:spPr/>
      <dgm:t>
        <a:bodyPr/>
        <a:lstStyle/>
        <a:p>
          <a:endParaRPr lang="en-US"/>
        </a:p>
      </dgm:t>
    </dgm:pt>
    <dgm:pt modelId="{A404EE1A-8034-4FA6-A073-50BB022BE53D}">
      <dgm:prSet/>
      <dgm:spPr/>
      <dgm:t>
        <a:bodyPr/>
        <a:lstStyle/>
        <a:p>
          <a:r>
            <a:rPr lang="en-US"/>
            <a:t>On Time Delivery</a:t>
          </a:r>
        </a:p>
      </dgm:t>
    </dgm:pt>
    <dgm:pt modelId="{EC83A497-76FA-40F4-AAA9-8E978B64FA03}" type="parTrans" cxnId="{57250AAA-C0F1-4F27-ADCA-30334108EBF1}">
      <dgm:prSet/>
      <dgm:spPr/>
      <dgm:t>
        <a:bodyPr/>
        <a:lstStyle/>
        <a:p>
          <a:endParaRPr lang="en-US"/>
        </a:p>
      </dgm:t>
    </dgm:pt>
    <dgm:pt modelId="{D10CF554-F87A-47D1-96E9-CB99B32A55CE}" type="sibTrans" cxnId="{57250AAA-C0F1-4F27-ADCA-30334108EBF1}">
      <dgm:prSet/>
      <dgm:spPr/>
      <dgm:t>
        <a:bodyPr/>
        <a:lstStyle/>
        <a:p>
          <a:endParaRPr lang="en-US"/>
        </a:p>
      </dgm:t>
    </dgm:pt>
    <dgm:pt modelId="{3EEF7DA7-F7BC-4716-9EC6-2938A714048B}">
      <dgm:prSet/>
      <dgm:spPr/>
      <dgm:t>
        <a:bodyPr/>
        <a:lstStyle/>
        <a:p>
          <a:r>
            <a:rPr lang="en-US"/>
            <a:t>Satisfaction with Change</a:t>
          </a:r>
        </a:p>
      </dgm:t>
    </dgm:pt>
    <dgm:pt modelId="{4F4F7C7F-F937-498A-BB32-61C83683743F}" type="parTrans" cxnId="{736C4306-9D24-408B-A0AB-11B5445DBD2A}">
      <dgm:prSet/>
      <dgm:spPr/>
      <dgm:t>
        <a:bodyPr/>
        <a:lstStyle/>
        <a:p>
          <a:endParaRPr lang="en-US"/>
        </a:p>
      </dgm:t>
    </dgm:pt>
    <dgm:pt modelId="{05F27E73-D36C-438A-AC09-B88639D04DD5}" type="sibTrans" cxnId="{736C4306-9D24-408B-A0AB-11B5445DBD2A}">
      <dgm:prSet/>
      <dgm:spPr/>
      <dgm:t>
        <a:bodyPr/>
        <a:lstStyle/>
        <a:p>
          <a:endParaRPr lang="en-US"/>
        </a:p>
      </dgm:t>
    </dgm:pt>
    <dgm:pt modelId="{97B4E318-10D1-4DBB-9AA2-D7634D6C6BD7}">
      <dgm:prSet/>
      <dgm:spPr/>
      <dgm:t>
        <a:bodyPr/>
        <a:lstStyle/>
        <a:p>
          <a:r>
            <a:rPr lang="en-US"/>
            <a:t>Value Driven Outcomes of Change</a:t>
          </a:r>
        </a:p>
      </dgm:t>
    </dgm:pt>
    <dgm:pt modelId="{A11A0169-3172-410C-9176-BF2A1AD9A1AE}" type="parTrans" cxnId="{F7A4903D-02F9-4077-812D-60C018137601}">
      <dgm:prSet/>
      <dgm:spPr/>
      <dgm:t>
        <a:bodyPr/>
        <a:lstStyle/>
        <a:p>
          <a:endParaRPr lang="en-US"/>
        </a:p>
      </dgm:t>
    </dgm:pt>
    <dgm:pt modelId="{A95BC738-A1DA-487E-A036-AD282C320172}" type="sibTrans" cxnId="{F7A4903D-02F9-4077-812D-60C018137601}">
      <dgm:prSet/>
      <dgm:spPr/>
      <dgm:t>
        <a:bodyPr/>
        <a:lstStyle/>
        <a:p>
          <a:endParaRPr lang="en-US"/>
        </a:p>
      </dgm:t>
    </dgm:pt>
    <dgm:pt modelId="{8AC9BE45-EBA9-4FA8-A3A2-5553C75B2641}">
      <dgm:prSet/>
      <dgm:spPr/>
      <dgm:t>
        <a:bodyPr/>
        <a:lstStyle/>
        <a:p>
          <a:r>
            <a:rPr lang="en-US"/>
            <a:t>Budget (smudget…J/K)</a:t>
          </a:r>
        </a:p>
      </dgm:t>
    </dgm:pt>
    <dgm:pt modelId="{D27887EB-9A49-44C3-BA39-285F4B0F0763}" type="parTrans" cxnId="{BBE99E0B-B229-4EC8-842D-BC015DF1E27A}">
      <dgm:prSet/>
      <dgm:spPr/>
      <dgm:t>
        <a:bodyPr/>
        <a:lstStyle/>
        <a:p>
          <a:endParaRPr lang="en-US"/>
        </a:p>
      </dgm:t>
    </dgm:pt>
    <dgm:pt modelId="{C2EB141B-5473-4449-ACC5-5FAA04B6EA95}" type="sibTrans" cxnId="{BBE99E0B-B229-4EC8-842D-BC015DF1E27A}">
      <dgm:prSet/>
      <dgm:spPr/>
      <dgm:t>
        <a:bodyPr/>
        <a:lstStyle/>
        <a:p>
          <a:endParaRPr lang="en-US"/>
        </a:p>
      </dgm:t>
    </dgm:pt>
    <dgm:pt modelId="{2E851100-83C9-4E6B-A540-A704042E91B0}" type="pres">
      <dgm:prSet presAssocID="{FC71591B-315F-4D0B-8BE9-17EA0FF0F669}" presName="root" presStyleCnt="0">
        <dgm:presLayoutVars>
          <dgm:dir/>
          <dgm:resizeHandles val="exact"/>
        </dgm:presLayoutVars>
      </dgm:prSet>
      <dgm:spPr/>
    </dgm:pt>
    <dgm:pt modelId="{614BA30B-C439-4AE7-A662-2AEDFE284C5D}" type="pres">
      <dgm:prSet presAssocID="{F1101533-C240-4E4A-8D45-799FC82AE024}" presName="compNode" presStyleCnt="0"/>
      <dgm:spPr/>
    </dgm:pt>
    <dgm:pt modelId="{297E9101-3AEE-4750-9E2C-B7C0636431CE}" type="pres">
      <dgm:prSet presAssocID="{F1101533-C240-4E4A-8D45-799FC82AE024}" presName="bgRect" presStyleLbl="bgShp" presStyleIdx="0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504B406C-260A-4B41-8F98-3F05B53C2658}" type="pres">
      <dgm:prSet presAssocID="{F1101533-C240-4E4A-8D45-799FC82AE02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97819B6A-1196-4C3F-B707-B98AE0C7ADDA}" type="pres">
      <dgm:prSet presAssocID="{F1101533-C240-4E4A-8D45-799FC82AE024}" presName="spaceRect" presStyleCnt="0"/>
      <dgm:spPr/>
    </dgm:pt>
    <dgm:pt modelId="{F11A8065-D19A-43C5-A304-315C71C76EB2}" type="pres">
      <dgm:prSet presAssocID="{F1101533-C240-4E4A-8D45-799FC82AE024}" presName="parTx" presStyleLbl="revTx" presStyleIdx="0" presStyleCnt="5">
        <dgm:presLayoutVars>
          <dgm:chMax val="0"/>
          <dgm:chPref val="0"/>
        </dgm:presLayoutVars>
      </dgm:prSet>
      <dgm:spPr/>
    </dgm:pt>
    <dgm:pt modelId="{557EEF15-694F-4552-B6BC-3F4ED797B191}" type="pres">
      <dgm:prSet presAssocID="{C4A659E0-C576-4238-88BE-72E397B666F6}" presName="sibTrans" presStyleCnt="0"/>
      <dgm:spPr/>
    </dgm:pt>
    <dgm:pt modelId="{D7F122D2-9DFC-4DC2-9CF3-3B9858A77F24}" type="pres">
      <dgm:prSet presAssocID="{A404EE1A-8034-4FA6-A073-50BB022BE53D}" presName="compNode" presStyleCnt="0"/>
      <dgm:spPr/>
    </dgm:pt>
    <dgm:pt modelId="{CE57C658-A6BB-418B-80E7-F51E9F1FB2B5}" type="pres">
      <dgm:prSet presAssocID="{A404EE1A-8034-4FA6-A073-50BB022BE53D}" presName="bgRect" presStyleLbl="bgShp" presStyleIdx="1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C764F9C6-A193-45FE-BB44-BB71B019B338}" type="pres">
      <dgm:prSet presAssocID="{A404EE1A-8034-4FA6-A073-50BB022BE53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44280F0-50E0-4FBD-BB08-49B56D44D56F}" type="pres">
      <dgm:prSet presAssocID="{A404EE1A-8034-4FA6-A073-50BB022BE53D}" presName="spaceRect" presStyleCnt="0"/>
      <dgm:spPr/>
    </dgm:pt>
    <dgm:pt modelId="{63D215FB-F729-462D-A79F-1BB504F357E9}" type="pres">
      <dgm:prSet presAssocID="{A404EE1A-8034-4FA6-A073-50BB022BE53D}" presName="parTx" presStyleLbl="revTx" presStyleIdx="1" presStyleCnt="5">
        <dgm:presLayoutVars>
          <dgm:chMax val="0"/>
          <dgm:chPref val="0"/>
        </dgm:presLayoutVars>
      </dgm:prSet>
      <dgm:spPr/>
    </dgm:pt>
    <dgm:pt modelId="{E152FD13-17A6-4F06-87D4-FC1E027BA58A}" type="pres">
      <dgm:prSet presAssocID="{D10CF554-F87A-47D1-96E9-CB99B32A55CE}" presName="sibTrans" presStyleCnt="0"/>
      <dgm:spPr/>
    </dgm:pt>
    <dgm:pt modelId="{96D9D3D5-33B9-437E-8474-830112EABC24}" type="pres">
      <dgm:prSet presAssocID="{3EEF7DA7-F7BC-4716-9EC6-2938A714048B}" presName="compNode" presStyleCnt="0"/>
      <dgm:spPr/>
    </dgm:pt>
    <dgm:pt modelId="{282AABC3-8832-4285-A6BB-53670D996A4A}" type="pres">
      <dgm:prSet presAssocID="{3EEF7DA7-F7BC-4716-9EC6-2938A714048B}" presName="bgRect" presStyleLbl="bgShp" presStyleIdx="2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C8884BC8-0BE2-4C6C-8853-EDE2299DEF15}" type="pres">
      <dgm:prSet presAssocID="{3EEF7DA7-F7BC-4716-9EC6-2938A714048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FF1C1FAC-C263-42E3-A518-3EDF8300B1CF}" type="pres">
      <dgm:prSet presAssocID="{3EEF7DA7-F7BC-4716-9EC6-2938A714048B}" presName="spaceRect" presStyleCnt="0"/>
      <dgm:spPr/>
    </dgm:pt>
    <dgm:pt modelId="{25E948CC-16E4-4D93-92DF-4F6F02921BCC}" type="pres">
      <dgm:prSet presAssocID="{3EEF7DA7-F7BC-4716-9EC6-2938A714048B}" presName="parTx" presStyleLbl="revTx" presStyleIdx="2" presStyleCnt="5">
        <dgm:presLayoutVars>
          <dgm:chMax val="0"/>
          <dgm:chPref val="0"/>
        </dgm:presLayoutVars>
      </dgm:prSet>
      <dgm:spPr/>
    </dgm:pt>
    <dgm:pt modelId="{78AB4C8F-ECFA-4DAF-8330-2CCAACD7058F}" type="pres">
      <dgm:prSet presAssocID="{05F27E73-D36C-438A-AC09-B88639D04DD5}" presName="sibTrans" presStyleCnt="0"/>
      <dgm:spPr/>
    </dgm:pt>
    <dgm:pt modelId="{BA6F411C-EE85-4291-B2F2-7F1E76074E76}" type="pres">
      <dgm:prSet presAssocID="{97B4E318-10D1-4DBB-9AA2-D7634D6C6BD7}" presName="compNode" presStyleCnt="0"/>
      <dgm:spPr/>
    </dgm:pt>
    <dgm:pt modelId="{6FC9EA68-B4BA-4424-9D8D-842FA363D60E}" type="pres">
      <dgm:prSet presAssocID="{97B4E318-10D1-4DBB-9AA2-D7634D6C6BD7}" presName="bgRect" presStyleLbl="bgShp" presStyleIdx="3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254EBBAE-E4F4-4FF9-A47C-CDFBFCB915B2}" type="pres">
      <dgm:prSet presAssocID="{97B4E318-10D1-4DBB-9AA2-D7634D6C6BD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E1FF430-A1D4-403C-B3FE-D300E558941D}" type="pres">
      <dgm:prSet presAssocID="{97B4E318-10D1-4DBB-9AA2-D7634D6C6BD7}" presName="spaceRect" presStyleCnt="0"/>
      <dgm:spPr/>
    </dgm:pt>
    <dgm:pt modelId="{3615304D-5D87-4AF5-9D62-136BFDE58F0A}" type="pres">
      <dgm:prSet presAssocID="{97B4E318-10D1-4DBB-9AA2-D7634D6C6BD7}" presName="parTx" presStyleLbl="revTx" presStyleIdx="3" presStyleCnt="5">
        <dgm:presLayoutVars>
          <dgm:chMax val="0"/>
          <dgm:chPref val="0"/>
        </dgm:presLayoutVars>
      </dgm:prSet>
      <dgm:spPr/>
    </dgm:pt>
    <dgm:pt modelId="{F4B04FC2-5F60-465C-A436-2F91F1A41469}" type="pres">
      <dgm:prSet presAssocID="{A95BC738-A1DA-487E-A036-AD282C320172}" presName="sibTrans" presStyleCnt="0"/>
      <dgm:spPr/>
    </dgm:pt>
    <dgm:pt modelId="{B733B2C5-C4C9-4EB2-A2D2-5BFD56057B90}" type="pres">
      <dgm:prSet presAssocID="{8AC9BE45-EBA9-4FA8-A3A2-5553C75B2641}" presName="compNode" presStyleCnt="0"/>
      <dgm:spPr/>
    </dgm:pt>
    <dgm:pt modelId="{1EEB776D-0B8B-4D0F-9F75-8C25A9378FC0}" type="pres">
      <dgm:prSet presAssocID="{8AC9BE45-EBA9-4FA8-A3A2-5553C75B2641}" presName="bgRect" presStyleLbl="bgShp" presStyleIdx="4" presStyleCnt="5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93EA198F-763E-4D71-A254-DB741EEC42BB}" type="pres">
      <dgm:prSet presAssocID="{8AC9BE45-EBA9-4FA8-A3A2-5553C75B264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4C35864C-4B35-4298-B628-42631DD2D999}" type="pres">
      <dgm:prSet presAssocID="{8AC9BE45-EBA9-4FA8-A3A2-5553C75B2641}" presName="spaceRect" presStyleCnt="0"/>
      <dgm:spPr/>
    </dgm:pt>
    <dgm:pt modelId="{3D92CB80-1544-4D87-86A6-4333082FF667}" type="pres">
      <dgm:prSet presAssocID="{8AC9BE45-EBA9-4FA8-A3A2-5553C75B264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36C4306-9D24-408B-A0AB-11B5445DBD2A}" srcId="{FC71591B-315F-4D0B-8BE9-17EA0FF0F669}" destId="{3EEF7DA7-F7BC-4716-9EC6-2938A714048B}" srcOrd="2" destOrd="0" parTransId="{4F4F7C7F-F937-498A-BB32-61C83683743F}" sibTransId="{05F27E73-D36C-438A-AC09-B88639D04DD5}"/>
    <dgm:cxn modelId="{BBE99E0B-B229-4EC8-842D-BC015DF1E27A}" srcId="{FC71591B-315F-4D0B-8BE9-17EA0FF0F669}" destId="{8AC9BE45-EBA9-4FA8-A3A2-5553C75B2641}" srcOrd="4" destOrd="0" parTransId="{D27887EB-9A49-44C3-BA39-285F4B0F0763}" sibTransId="{C2EB141B-5473-4449-ACC5-5FAA04B6EA95}"/>
    <dgm:cxn modelId="{7D92D60C-348B-4165-9328-AFC1BDBA7106}" type="presOf" srcId="{A404EE1A-8034-4FA6-A073-50BB022BE53D}" destId="{63D215FB-F729-462D-A79F-1BB504F357E9}" srcOrd="0" destOrd="0" presId="urn:microsoft.com/office/officeart/2018/2/layout/IconVerticalSolidList"/>
    <dgm:cxn modelId="{3AF96822-F968-41BD-8EC9-DAD6F00B0F47}" type="presOf" srcId="{8AC9BE45-EBA9-4FA8-A3A2-5553C75B2641}" destId="{3D92CB80-1544-4D87-86A6-4333082FF667}" srcOrd="0" destOrd="0" presId="urn:microsoft.com/office/officeart/2018/2/layout/IconVerticalSolidList"/>
    <dgm:cxn modelId="{C3F09F25-E20E-47A1-B398-CCD2E9AF2CFD}" type="presOf" srcId="{F1101533-C240-4E4A-8D45-799FC82AE024}" destId="{F11A8065-D19A-43C5-A304-315C71C76EB2}" srcOrd="0" destOrd="0" presId="urn:microsoft.com/office/officeart/2018/2/layout/IconVerticalSolidList"/>
    <dgm:cxn modelId="{66AD6C26-01BF-4126-B485-F484694E1918}" srcId="{FC71591B-315F-4D0B-8BE9-17EA0FF0F669}" destId="{F1101533-C240-4E4A-8D45-799FC82AE024}" srcOrd="0" destOrd="0" parTransId="{4C7AE7FF-AC87-4AED-B8A3-8BECB87BB94C}" sibTransId="{C4A659E0-C576-4238-88BE-72E397B666F6}"/>
    <dgm:cxn modelId="{A085F638-D157-436C-BF1D-D162A39AEDA0}" type="presOf" srcId="{3EEF7DA7-F7BC-4716-9EC6-2938A714048B}" destId="{25E948CC-16E4-4D93-92DF-4F6F02921BCC}" srcOrd="0" destOrd="0" presId="urn:microsoft.com/office/officeart/2018/2/layout/IconVerticalSolidList"/>
    <dgm:cxn modelId="{F7A4903D-02F9-4077-812D-60C018137601}" srcId="{FC71591B-315F-4D0B-8BE9-17EA0FF0F669}" destId="{97B4E318-10D1-4DBB-9AA2-D7634D6C6BD7}" srcOrd="3" destOrd="0" parTransId="{A11A0169-3172-410C-9176-BF2A1AD9A1AE}" sibTransId="{A95BC738-A1DA-487E-A036-AD282C320172}"/>
    <dgm:cxn modelId="{25F4F555-FB88-46B5-B83E-B7DAD1FB737B}" type="presOf" srcId="{97B4E318-10D1-4DBB-9AA2-D7634D6C6BD7}" destId="{3615304D-5D87-4AF5-9D62-136BFDE58F0A}" srcOrd="0" destOrd="0" presId="urn:microsoft.com/office/officeart/2018/2/layout/IconVerticalSolidList"/>
    <dgm:cxn modelId="{57250AAA-C0F1-4F27-ADCA-30334108EBF1}" srcId="{FC71591B-315F-4D0B-8BE9-17EA0FF0F669}" destId="{A404EE1A-8034-4FA6-A073-50BB022BE53D}" srcOrd="1" destOrd="0" parTransId="{EC83A497-76FA-40F4-AAA9-8E978B64FA03}" sibTransId="{D10CF554-F87A-47D1-96E9-CB99B32A55CE}"/>
    <dgm:cxn modelId="{560FE1C5-47D0-4CFB-8AA4-C6CB326DCF9C}" type="presOf" srcId="{FC71591B-315F-4D0B-8BE9-17EA0FF0F669}" destId="{2E851100-83C9-4E6B-A540-A704042E91B0}" srcOrd="0" destOrd="0" presId="urn:microsoft.com/office/officeart/2018/2/layout/IconVerticalSolidList"/>
    <dgm:cxn modelId="{85488164-D425-459C-B514-1A662DC32AED}" type="presParOf" srcId="{2E851100-83C9-4E6B-A540-A704042E91B0}" destId="{614BA30B-C439-4AE7-A662-2AEDFE284C5D}" srcOrd="0" destOrd="0" presId="urn:microsoft.com/office/officeart/2018/2/layout/IconVerticalSolidList"/>
    <dgm:cxn modelId="{91FAA2F8-295C-483D-9EE2-92D826902488}" type="presParOf" srcId="{614BA30B-C439-4AE7-A662-2AEDFE284C5D}" destId="{297E9101-3AEE-4750-9E2C-B7C0636431CE}" srcOrd="0" destOrd="0" presId="urn:microsoft.com/office/officeart/2018/2/layout/IconVerticalSolidList"/>
    <dgm:cxn modelId="{99D29494-7A36-4E9B-9A62-2213514FDF0C}" type="presParOf" srcId="{614BA30B-C439-4AE7-A662-2AEDFE284C5D}" destId="{504B406C-260A-4B41-8F98-3F05B53C2658}" srcOrd="1" destOrd="0" presId="urn:microsoft.com/office/officeart/2018/2/layout/IconVerticalSolidList"/>
    <dgm:cxn modelId="{76ECC213-AB09-4427-98A9-8E5C8673E2D8}" type="presParOf" srcId="{614BA30B-C439-4AE7-A662-2AEDFE284C5D}" destId="{97819B6A-1196-4C3F-B707-B98AE0C7ADDA}" srcOrd="2" destOrd="0" presId="urn:microsoft.com/office/officeart/2018/2/layout/IconVerticalSolidList"/>
    <dgm:cxn modelId="{CA40D273-6719-4B9B-A530-A0C16A7EA7F7}" type="presParOf" srcId="{614BA30B-C439-4AE7-A662-2AEDFE284C5D}" destId="{F11A8065-D19A-43C5-A304-315C71C76EB2}" srcOrd="3" destOrd="0" presId="urn:microsoft.com/office/officeart/2018/2/layout/IconVerticalSolidList"/>
    <dgm:cxn modelId="{2E42B5B3-2AF1-44FE-AC3C-A69D49827EAD}" type="presParOf" srcId="{2E851100-83C9-4E6B-A540-A704042E91B0}" destId="{557EEF15-694F-4552-B6BC-3F4ED797B191}" srcOrd="1" destOrd="0" presId="urn:microsoft.com/office/officeart/2018/2/layout/IconVerticalSolidList"/>
    <dgm:cxn modelId="{381C743C-B914-49EE-A7CF-89BA563B3D70}" type="presParOf" srcId="{2E851100-83C9-4E6B-A540-A704042E91B0}" destId="{D7F122D2-9DFC-4DC2-9CF3-3B9858A77F24}" srcOrd="2" destOrd="0" presId="urn:microsoft.com/office/officeart/2018/2/layout/IconVerticalSolidList"/>
    <dgm:cxn modelId="{08C023BC-3BFC-46E9-953E-01DE4F372B22}" type="presParOf" srcId="{D7F122D2-9DFC-4DC2-9CF3-3B9858A77F24}" destId="{CE57C658-A6BB-418B-80E7-F51E9F1FB2B5}" srcOrd="0" destOrd="0" presId="urn:microsoft.com/office/officeart/2018/2/layout/IconVerticalSolidList"/>
    <dgm:cxn modelId="{D5F75D11-A4FA-4002-8A45-F32BE5558E4D}" type="presParOf" srcId="{D7F122D2-9DFC-4DC2-9CF3-3B9858A77F24}" destId="{C764F9C6-A193-45FE-BB44-BB71B019B338}" srcOrd="1" destOrd="0" presId="urn:microsoft.com/office/officeart/2018/2/layout/IconVerticalSolidList"/>
    <dgm:cxn modelId="{BFAC6DCC-102F-4FFA-BE03-F0A786329574}" type="presParOf" srcId="{D7F122D2-9DFC-4DC2-9CF3-3B9858A77F24}" destId="{F44280F0-50E0-4FBD-BB08-49B56D44D56F}" srcOrd="2" destOrd="0" presId="urn:microsoft.com/office/officeart/2018/2/layout/IconVerticalSolidList"/>
    <dgm:cxn modelId="{68311BC8-9598-460E-89C4-52E6352B6B97}" type="presParOf" srcId="{D7F122D2-9DFC-4DC2-9CF3-3B9858A77F24}" destId="{63D215FB-F729-462D-A79F-1BB504F357E9}" srcOrd="3" destOrd="0" presId="urn:microsoft.com/office/officeart/2018/2/layout/IconVerticalSolidList"/>
    <dgm:cxn modelId="{CF84DA3A-B09B-4C8B-8DAE-6F48FF782178}" type="presParOf" srcId="{2E851100-83C9-4E6B-A540-A704042E91B0}" destId="{E152FD13-17A6-4F06-87D4-FC1E027BA58A}" srcOrd="3" destOrd="0" presId="urn:microsoft.com/office/officeart/2018/2/layout/IconVerticalSolidList"/>
    <dgm:cxn modelId="{CB83B778-FA70-4F52-9EF4-A05C9909ABF6}" type="presParOf" srcId="{2E851100-83C9-4E6B-A540-A704042E91B0}" destId="{96D9D3D5-33B9-437E-8474-830112EABC24}" srcOrd="4" destOrd="0" presId="urn:microsoft.com/office/officeart/2018/2/layout/IconVerticalSolidList"/>
    <dgm:cxn modelId="{0A84F974-C192-412A-B9C0-6AA0A52AB22E}" type="presParOf" srcId="{96D9D3D5-33B9-437E-8474-830112EABC24}" destId="{282AABC3-8832-4285-A6BB-53670D996A4A}" srcOrd="0" destOrd="0" presId="urn:microsoft.com/office/officeart/2018/2/layout/IconVerticalSolidList"/>
    <dgm:cxn modelId="{62FDBD3F-CA7E-4974-A65D-575F64E469DD}" type="presParOf" srcId="{96D9D3D5-33B9-437E-8474-830112EABC24}" destId="{C8884BC8-0BE2-4C6C-8853-EDE2299DEF15}" srcOrd="1" destOrd="0" presId="urn:microsoft.com/office/officeart/2018/2/layout/IconVerticalSolidList"/>
    <dgm:cxn modelId="{9F374187-5289-4922-91FA-3788FF0A0D33}" type="presParOf" srcId="{96D9D3D5-33B9-437E-8474-830112EABC24}" destId="{FF1C1FAC-C263-42E3-A518-3EDF8300B1CF}" srcOrd="2" destOrd="0" presId="urn:microsoft.com/office/officeart/2018/2/layout/IconVerticalSolidList"/>
    <dgm:cxn modelId="{9DC908D3-F71E-487B-BF7C-68BB0BB9D20F}" type="presParOf" srcId="{96D9D3D5-33B9-437E-8474-830112EABC24}" destId="{25E948CC-16E4-4D93-92DF-4F6F02921BCC}" srcOrd="3" destOrd="0" presId="urn:microsoft.com/office/officeart/2018/2/layout/IconVerticalSolidList"/>
    <dgm:cxn modelId="{DD2E0B95-242F-4098-8C75-2B653FDC4DAF}" type="presParOf" srcId="{2E851100-83C9-4E6B-A540-A704042E91B0}" destId="{78AB4C8F-ECFA-4DAF-8330-2CCAACD7058F}" srcOrd="5" destOrd="0" presId="urn:microsoft.com/office/officeart/2018/2/layout/IconVerticalSolidList"/>
    <dgm:cxn modelId="{B32EE4F2-B264-4895-A987-3C0E809DA450}" type="presParOf" srcId="{2E851100-83C9-4E6B-A540-A704042E91B0}" destId="{BA6F411C-EE85-4291-B2F2-7F1E76074E76}" srcOrd="6" destOrd="0" presId="urn:microsoft.com/office/officeart/2018/2/layout/IconVerticalSolidList"/>
    <dgm:cxn modelId="{3C3E2181-5188-4B7E-968A-8A9B09B12162}" type="presParOf" srcId="{BA6F411C-EE85-4291-B2F2-7F1E76074E76}" destId="{6FC9EA68-B4BA-4424-9D8D-842FA363D60E}" srcOrd="0" destOrd="0" presId="urn:microsoft.com/office/officeart/2018/2/layout/IconVerticalSolidList"/>
    <dgm:cxn modelId="{72D2D967-A5F1-424B-B1A3-0B6067D5D0DA}" type="presParOf" srcId="{BA6F411C-EE85-4291-B2F2-7F1E76074E76}" destId="{254EBBAE-E4F4-4FF9-A47C-CDFBFCB915B2}" srcOrd="1" destOrd="0" presId="urn:microsoft.com/office/officeart/2018/2/layout/IconVerticalSolidList"/>
    <dgm:cxn modelId="{FF0169A0-221B-4328-9EED-508B1D6E2BFD}" type="presParOf" srcId="{BA6F411C-EE85-4291-B2F2-7F1E76074E76}" destId="{6E1FF430-A1D4-403C-B3FE-D300E558941D}" srcOrd="2" destOrd="0" presId="urn:microsoft.com/office/officeart/2018/2/layout/IconVerticalSolidList"/>
    <dgm:cxn modelId="{09F1C00C-808C-4086-B159-78E9B0090F84}" type="presParOf" srcId="{BA6F411C-EE85-4291-B2F2-7F1E76074E76}" destId="{3615304D-5D87-4AF5-9D62-136BFDE58F0A}" srcOrd="3" destOrd="0" presId="urn:microsoft.com/office/officeart/2018/2/layout/IconVerticalSolidList"/>
    <dgm:cxn modelId="{FEF90E86-54B9-4163-BE85-927AFD6DF596}" type="presParOf" srcId="{2E851100-83C9-4E6B-A540-A704042E91B0}" destId="{F4B04FC2-5F60-465C-A436-2F91F1A41469}" srcOrd="7" destOrd="0" presId="urn:microsoft.com/office/officeart/2018/2/layout/IconVerticalSolidList"/>
    <dgm:cxn modelId="{9255F01C-B441-4E34-B6FA-B8F3ABBD65E5}" type="presParOf" srcId="{2E851100-83C9-4E6B-A540-A704042E91B0}" destId="{B733B2C5-C4C9-4EB2-A2D2-5BFD56057B90}" srcOrd="8" destOrd="0" presId="urn:microsoft.com/office/officeart/2018/2/layout/IconVerticalSolidList"/>
    <dgm:cxn modelId="{DA427C26-6A28-4418-8732-314E68BFA282}" type="presParOf" srcId="{B733B2C5-C4C9-4EB2-A2D2-5BFD56057B90}" destId="{1EEB776D-0B8B-4D0F-9F75-8C25A9378FC0}" srcOrd="0" destOrd="0" presId="urn:microsoft.com/office/officeart/2018/2/layout/IconVerticalSolidList"/>
    <dgm:cxn modelId="{EA0E4586-CB78-4F1D-8BFB-9514F9BC9929}" type="presParOf" srcId="{B733B2C5-C4C9-4EB2-A2D2-5BFD56057B90}" destId="{93EA198F-763E-4D71-A254-DB741EEC42BB}" srcOrd="1" destOrd="0" presId="urn:microsoft.com/office/officeart/2018/2/layout/IconVerticalSolidList"/>
    <dgm:cxn modelId="{96B60249-1FA5-475E-A159-4083DDDCFA05}" type="presParOf" srcId="{B733B2C5-C4C9-4EB2-A2D2-5BFD56057B90}" destId="{4C35864C-4B35-4298-B628-42631DD2D999}" srcOrd="2" destOrd="0" presId="urn:microsoft.com/office/officeart/2018/2/layout/IconVerticalSolidList"/>
    <dgm:cxn modelId="{70C71A30-C215-4F88-9060-023D28CB134C}" type="presParOf" srcId="{B733B2C5-C4C9-4EB2-A2D2-5BFD56057B90}" destId="{3D92CB80-1544-4D87-86A6-4333082FF66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21EC61-D282-4266-9EB0-64F39FF1860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09FDE27-9800-43A8-B45B-4FB2652214F5}">
      <dgm:prSet/>
      <dgm:spPr/>
      <dgm:t>
        <a:bodyPr/>
        <a:lstStyle/>
        <a:p>
          <a:r>
            <a:rPr lang="en-US" dirty="0"/>
            <a:t>Know what outcomes you are chasing</a:t>
          </a:r>
        </a:p>
      </dgm:t>
    </dgm:pt>
    <dgm:pt modelId="{E343456D-7354-402C-8819-287FF3AA5805}" type="parTrans" cxnId="{B2974EFA-687E-4F07-833B-86006BE1FF46}">
      <dgm:prSet/>
      <dgm:spPr/>
      <dgm:t>
        <a:bodyPr/>
        <a:lstStyle/>
        <a:p>
          <a:endParaRPr lang="en-US"/>
        </a:p>
      </dgm:t>
    </dgm:pt>
    <dgm:pt modelId="{1FF614E7-B8EE-43F0-AD75-554C7EB9240A}" type="sibTrans" cxnId="{B2974EFA-687E-4F07-833B-86006BE1FF46}">
      <dgm:prSet/>
      <dgm:spPr/>
      <dgm:t>
        <a:bodyPr/>
        <a:lstStyle/>
        <a:p>
          <a:endParaRPr lang="en-US"/>
        </a:p>
      </dgm:t>
    </dgm:pt>
    <dgm:pt modelId="{F9D9318B-DC0B-440C-8AAB-D3E84FAB9905}">
      <dgm:prSet/>
      <dgm:spPr/>
      <dgm:t>
        <a:bodyPr/>
        <a:lstStyle/>
        <a:p>
          <a:r>
            <a:rPr lang="en-US" dirty="0"/>
            <a:t>Write a hypothesis on what the impacts of deploying a change management standard will have on the outcomes</a:t>
          </a:r>
        </a:p>
      </dgm:t>
    </dgm:pt>
    <dgm:pt modelId="{00DB370F-D71B-417A-8467-CCD2D3DA3214}" type="parTrans" cxnId="{0113FCAF-062F-4C9E-97EE-DAF891CD3C1C}">
      <dgm:prSet/>
      <dgm:spPr/>
      <dgm:t>
        <a:bodyPr/>
        <a:lstStyle/>
        <a:p>
          <a:endParaRPr lang="en-US"/>
        </a:p>
      </dgm:t>
    </dgm:pt>
    <dgm:pt modelId="{ED6FCFFF-89F6-47D1-A667-29D50F2F84A1}" type="sibTrans" cxnId="{0113FCAF-062F-4C9E-97EE-DAF891CD3C1C}">
      <dgm:prSet/>
      <dgm:spPr/>
      <dgm:t>
        <a:bodyPr/>
        <a:lstStyle/>
        <a:p>
          <a:endParaRPr lang="en-US"/>
        </a:p>
      </dgm:t>
    </dgm:pt>
    <dgm:pt modelId="{0975794A-C978-4A67-B7CC-D8B299870B09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/>
            <a:t>Don’t dismiss investing in the soft skills!!!</a:t>
          </a:r>
        </a:p>
      </dgm:t>
    </dgm:pt>
    <dgm:pt modelId="{B5B32D0C-F3A0-4265-BC60-5073F78CE530}" type="parTrans" cxnId="{161F81CB-5207-4264-B95F-FC5E27D6D49A}">
      <dgm:prSet/>
      <dgm:spPr/>
      <dgm:t>
        <a:bodyPr/>
        <a:lstStyle/>
        <a:p>
          <a:endParaRPr lang="en-US"/>
        </a:p>
      </dgm:t>
    </dgm:pt>
    <dgm:pt modelId="{60F9B985-8F14-4648-8203-BF31202AA500}" type="sibTrans" cxnId="{161F81CB-5207-4264-B95F-FC5E27D6D49A}">
      <dgm:prSet/>
      <dgm:spPr/>
      <dgm:t>
        <a:bodyPr/>
        <a:lstStyle/>
        <a:p>
          <a:endParaRPr lang="en-US"/>
        </a:p>
      </dgm:t>
    </dgm:pt>
    <dgm:pt modelId="{E0101FBF-8489-475C-897A-101B71FD24BC}">
      <dgm:prSet/>
      <dgm:spPr/>
      <dgm:t>
        <a:bodyPr/>
        <a:lstStyle/>
        <a:p>
          <a:r>
            <a:rPr lang="en-US"/>
            <a:t>Find a model and design accordingly</a:t>
          </a:r>
        </a:p>
      </dgm:t>
    </dgm:pt>
    <dgm:pt modelId="{D85FA443-DB64-446D-90D1-25E0EFECEBE1}" type="parTrans" cxnId="{061FD18E-BEA6-4893-8290-FC0CA61C30C6}">
      <dgm:prSet/>
      <dgm:spPr/>
      <dgm:t>
        <a:bodyPr/>
        <a:lstStyle/>
        <a:p>
          <a:endParaRPr lang="en-US"/>
        </a:p>
      </dgm:t>
    </dgm:pt>
    <dgm:pt modelId="{2931A448-FCA2-46C8-A837-A82EA68DFCC3}" type="sibTrans" cxnId="{061FD18E-BEA6-4893-8290-FC0CA61C30C6}">
      <dgm:prSet/>
      <dgm:spPr/>
      <dgm:t>
        <a:bodyPr/>
        <a:lstStyle/>
        <a:p>
          <a:endParaRPr lang="en-US"/>
        </a:p>
      </dgm:t>
    </dgm:pt>
    <dgm:pt modelId="{C43A989D-0873-488F-91AB-8EED31640727}" type="pres">
      <dgm:prSet presAssocID="{EB21EC61-D282-4266-9EB0-64F39FF18607}" presName="root" presStyleCnt="0">
        <dgm:presLayoutVars>
          <dgm:dir/>
          <dgm:resizeHandles val="exact"/>
        </dgm:presLayoutVars>
      </dgm:prSet>
      <dgm:spPr/>
    </dgm:pt>
    <dgm:pt modelId="{02E89E74-3600-4C4C-B47F-19464B2D5AE8}" type="pres">
      <dgm:prSet presAssocID="{D09FDE27-9800-43A8-B45B-4FB2652214F5}" presName="compNode" presStyleCnt="0"/>
      <dgm:spPr/>
    </dgm:pt>
    <dgm:pt modelId="{AF8F93B5-89D0-4B34-A302-61EA658A92E8}" type="pres">
      <dgm:prSet presAssocID="{D09FDE27-9800-43A8-B45B-4FB2652214F5}" presName="bgRect" presStyleLbl="bgShp" presStyleIdx="0" presStyleCnt="4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78C7E972-CB61-417C-9D0C-CFEEA77A93AB}" type="pres">
      <dgm:prSet presAssocID="{D09FDE27-9800-43A8-B45B-4FB2652214F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8144C2F9-6BA8-4998-913A-F785FEA031AB}" type="pres">
      <dgm:prSet presAssocID="{D09FDE27-9800-43A8-B45B-4FB2652214F5}" presName="spaceRect" presStyleCnt="0"/>
      <dgm:spPr/>
    </dgm:pt>
    <dgm:pt modelId="{B573069D-0ACD-4DF2-9A3B-71BF817E2064}" type="pres">
      <dgm:prSet presAssocID="{D09FDE27-9800-43A8-B45B-4FB2652214F5}" presName="parTx" presStyleLbl="revTx" presStyleIdx="0" presStyleCnt="4">
        <dgm:presLayoutVars>
          <dgm:chMax val="0"/>
          <dgm:chPref val="0"/>
        </dgm:presLayoutVars>
      </dgm:prSet>
      <dgm:spPr/>
    </dgm:pt>
    <dgm:pt modelId="{3DD36217-2926-455D-8309-634E54E35B3F}" type="pres">
      <dgm:prSet presAssocID="{1FF614E7-B8EE-43F0-AD75-554C7EB9240A}" presName="sibTrans" presStyleCnt="0"/>
      <dgm:spPr/>
    </dgm:pt>
    <dgm:pt modelId="{CFDD0639-D106-40C9-9097-DD61A8CD1CF0}" type="pres">
      <dgm:prSet presAssocID="{F9D9318B-DC0B-440C-8AAB-D3E84FAB9905}" presName="compNode" presStyleCnt="0"/>
      <dgm:spPr/>
    </dgm:pt>
    <dgm:pt modelId="{BD1BBC68-39A5-4341-BE84-87F4C1EEBE41}" type="pres">
      <dgm:prSet presAssocID="{F9D9318B-DC0B-440C-8AAB-D3E84FAB9905}" presName="bgRect" presStyleLbl="bgShp" presStyleIdx="1" presStyleCnt="4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F02B8AA3-A75F-4FFF-82F0-D6B415830F7D}" type="pres">
      <dgm:prSet presAssocID="{F9D9318B-DC0B-440C-8AAB-D3E84FAB990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97910D8-8D69-4D45-B81D-C5C3C40A1874}" type="pres">
      <dgm:prSet presAssocID="{F9D9318B-DC0B-440C-8AAB-D3E84FAB9905}" presName="spaceRect" presStyleCnt="0"/>
      <dgm:spPr/>
    </dgm:pt>
    <dgm:pt modelId="{3D9B0A67-EEEB-4DFF-8E0C-87EF87F4F931}" type="pres">
      <dgm:prSet presAssocID="{F9D9318B-DC0B-440C-8AAB-D3E84FAB9905}" presName="parTx" presStyleLbl="revTx" presStyleIdx="1" presStyleCnt="4">
        <dgm:presLayoutVars>
          <dgm:chMax val="0"/>
          <dgm:chPref val="0"/>
        </dgm:presLayoutVars>
      </dgm:prSet>
      <dgm:spPr/>
    </dgm:pt>
    <dgm:pt modelId="{8A6F795B-806D-4124-A0A3-C6A559D599F0}" type="pres">
      <dgm:prSet presAssocID="{ED6FCFFF-89F6-47D1-A667-29D50F2F84A1}" presName="sibTrans" presStyleCnt="0"/>
      <dgm:spPr/>
    </dgm:pt>
    <dgm:pt modelId="{07A54D0A-C2B9-4D38-9F57-794C2764E072}" type="pres">
      <dgm:prSet presAssocID="{0975794A-C978-4A67-B7CC-D8B299870B09}" presName="compNode" presStyleCnt="0"/>
      <dgm:spPr/>
    </dgm:pt>
    <dgm:pt modelId="{BD9E3454-C13F-43B7-A336-0EF364828FAB}" type="pres">
      <dgm:prSet presAssocID="{0975794A-C978-4A67-B7CC-D8B299870B09}" presName="bgRect" presStyleLbl="bgShp" presStyleIdx="2" presStyleCnt="4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8C0DCB6F-BB51-46C9-9792-F711E609DE20}" type="pres">
      <dgm:prSet presAssocID="{0975794A-C978-4A67-B7CC-D8B299870B0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FFFBF356-85AB-45DF-B183-37DBD6A1F4F6}" type="pres">
      <dgm:prSet presAssocID="{0975794A-C978-4A67-B7CC-D8B299870B09}" presName="spaceRect" presStyleCnt="0"/>
      <dgm:spPr/>
    </dgm:pt>
    <dgm:pt modelId="{97B7502A-A609-4D7E-9863-5CDE2884A81F}" type="pres">
      <dgm:prSet presAssocID="{0975794A-C978-4A67-B7CC-D8B299870B09}" presName="parTx" presStyleLbl="revTx" presStyleIdx="2" presStyleCnt="4">
        <dgm:presLayoutVars>
          <dgm:chMax val="0"/>
          <dgm:chPref val="0"/>
        </dgm:presLayoutVars>
      </dgm:prSet>
      <dgm:spPr/>
    </dgm:pt>
    <dgm:pt modelId="{D40538EC-DA12-4FDF-B14C-06E0E6A423E3}" type="pres">
      <dgm:prSet presAssocID="{60F9B985-8F14-4648-8203-BF31202AA500}" presName="sibTrans" presStyleCnt="0"/>
      <dgm:spPr/>
    </dgm:pt>
    <dgm:pt modelId="{F726CC15-D052-4BB7-9EB7-D9D981DE8F1C}" type="pres">
      <dgm:prSet presAssocID="{E0101FBF-8489-475C-897A-101B71FD24BC}" presName="compNode" presStyleCnt="0"/>
      <dgm:spPr/>
    </dgm:pt>
    <dgm:pt modelId="{AED895A4-08F3-4259-BE08-4A2C01513D21}" type="pres">
      <dgm:prSet presAssocID="{E0101FBF-8489-475C-897A-101B71FD24BC}" presName="bgRect" presStyleLbl="bgShp" presStyleIdx="3" presStyleCnt="4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</dgm:pt>
    <dgm:pt modelId="{7CCEBF2C-5AB5-409B-B893-B17B858F3F1A}" type="pres">
      <dgm:prSet presAssocID="{E0101FBF-8489-475C-897A-101B71FD24B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011C0A8A-05E9-4A93-AD7C-DAF5565A34DD}" type="pres">
      <dgm:prSet presAssocID="{E0101FBF-8489-475C-897A-101B71FD24BC}" presName="spaceRect" presStyleCnt="0"/>
      <dgm:spPr/>
    </dgm:pt>
    <dgm:pt modelId="{BA384585-EEE1-4502-8F74-6D3B3F78FCD8}" type="pres">
      <dgm:prSet presAssocID="{E0101FBF-8489-475C-897A-101B71FD24B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3ED4801-E905-44A6-9467-26598F6329C3}" type="presOf" srcId="{D09FDE27-9800-43A8-B45B-4FB2652214F5}" destId="{B573069D-0ACD-4DF2-9A3B-71BF817E2064}" srcOrd="0" destOrd="0" presId="urn:microsoft.com/office/officeart/2018/2/layout/IconVerticalSolidList"/>
    <dgm:cxn modelId="{CCD9647A-F504-4406-B198-133CEF512414}" type="presOf" srcId="{0975794A-C978-4A67-B7CC-D8B299870B09}" destId="{97B7502A-A609-4D7E-9863-5CDE2884A81F}" srcOrd="0" destOrd="0" presId="urn:microsoft.com/office/officeart/2018/2/layout/IconVerticalSolidList"/>
    <dgm:cxn modelId="{915CE388-B5C2-4A8E-9C31-064257C360D4}" type="presOf" srcId="{EB21EC61-D282-4266-9EB0-64F39FF18607}" destId="{C43A989D-0873-488F-91AB-8EED31640727}" srcOrd="0" destOrd="0" presId="urn:microsoft.com/office/officeart/2018/2/layout/IconVerticalSolidList"/>
    <dgm:cxn modelId="{061FD18E-BEA6-4893-8290-FC0CA61C30C6}" srcId="{EB21EC61-D282-4266-9EB0-64F39FF18607}" destId="{E0101FBF-8489-475C-897A-101B71FD24BC}" srcOrd="3" destOrd="0" parTransId="{D85FA443-DB64-446D-90D1-25E0EFECEBE1}" sibTransId="{2931A448-FCA2-46C8-A837-A82EA68DFCC3}"/>
    <dgm:cxn modelId="{024C4C9F-BAF6-40F7-9EB7-A5700BAFC6AB}" type="presOf" srcId="{F9D9318B-DC0B-440C-8AAB-D3E84FAB9905}" destId="{3D9B0A67-EEEB-4DFF-8E0C-87EF87F4F931}" srcOrd="0" destOrd="0" presId="urn:microsoft.com/office/officeart/2018/2/layout/IconVerticalSolidList"/>
    <dgm:cxn modelId="{0113FCAF-062F-4C9E-97EE-DAF891CD3C1C}" srcId="{EB21EC61-D282-4266-9EB0-64F39FF18607}" destId="{F9D9318B-DC0B-440C-8AAB-D3E84FAB9905}" srcOrd="1" destOrd="0" parTransId="{00DB370F-D71B-417A-8467-CCD2D3DA3214}" sibTransId="{ED6FCFFF-89F6-47D1-A667-29D50F2F84A1}"/>
    <dgm:cxn modelId="{161F81CB-5207-4264-B95F-FC5E27D6D49A}" srcId="{EB21EC61-D282-4266-9EB0-64F39FF18607}" destId="{0975794A-C978-4A67-B7CC-D8B299870B09}" srcOrd="2" destOrd="0" parTransId="{B5B32D0C-F3A0-4265-BC60-5073F78CE530}" sibTransId="{60F9B985-8F14-4648-8203-BF31202AA500}"/>
    <dgm:cxn modelId="{B2974EFA-687E-4F07-833B-86006BE1FF46}" srcId="{EB21EC61-D282-4266-9EB0-64F39FF18607}" destId="{D09FDE27-9800-43A8-B45B-4FB2652214F5}" srcOrd="0" destOrd="0" parTransId="{E343456D-7354-402C-8819-287FF3AA5805}" sibTransId="{1FF614E7-B8EE-43F0-AD75-554C7EB9240A}"/>
    <dgm:cxn modelId="{540CB8FE-54BD-4ABD-A494-7628A8575C0C}" type="presOf" srcId="{E0101FBF-8489-475C-897A-101B71FD24BC}" destId="{BA384585-EEE1-4502-8F74-6D3B3F78FCD8}" srcOrd="0" destOrd="0" presId="urn:microsoft.com/office/officeart/2018/2/layout/IconVerticalSolidList"/>
    <dgm:cxn modelId="{831859F0-9212-414F-9178-3D0D5F7F4D7E}" type="presParOf" srcId="{C43A989D-0873-488F-91AB-8EED31640727}" destId="{02E89E74-3600-4C4C-B47F-19464B2D5AE8}" srcOrd="0" destOrd="0" presId="urn:microsoft.com/office/officeart/2018/2/layout/IconVerticalSolidList"/>
    <dgm:cxn modelId="{C9C3402A-3045-4233-A5E1-3696A9DC4F3F}" type="presParOf" srcId="{02E89E74-3600-4C4C-B47F-19464B2D5AE8}" destId="{AF8F93B5-89D0-4B34-A302-61EA658A92E8}" srcOrd="0" destOrd="0" presId="urn:microsoft.com/office/officeart/2018/2/layout/IconVerticalSolidList"/>
    <dgm:cxn modelId="{D5ACC9ED-CA37-43F5-8BCB-D5FED70851B6}" type="presParOf" srcId="{02E89E74-3600-4C4C-B47F-19464B2D5AE8}" destId="{78C7E972-CB61-417C-9D0C-CFEEA77A93AB}" srcOrd="1" destOrd="0" presId="urn:microsoft.com/office/officeart/2018/2/layout/IconVerticalSolidList"/>
    <dgm:cxn modelId="{488A05F6-CB20-446B-8149-375FC58E41D9}" type="presParOf" srcId="{02E89E74-3600-4C4C-B47F-19464B2D5AE8}" destId="{8144C2F9-6BA8-4998-913A-F785FEA031AB}" srcOrd="2" destOrd="0" presId="urn:microsoft.com/office/officeart/2018/2/layout/IconVerticalSolidList"/>
    <dgm:cxn modelId="{74519FC6-3ECB-4A15-A8A4-693CC4B14D1A}" type="presParOf" srcId="{02E89E74-3600-4C4C-B47F-19464B2D5AE8}" destId="{B573069D-0ACD-4DF2-9A3B-71BF817E2064}" srcOrd="3" destOrd="0" presId="urn:microsoft.com/office/officeart/2018/2/layout/IconVerticalSolidList"/>
    <dgm:cxn modelId="{E527AA6A-5C7D-46A6-87F5-6BD0B5196480}" type="presParOf" srcId="{C43A989D-0873-488F-91AB-8EED31640727}" destId="{3DD36217-2926-455D-8309-634E54E35B3F}" srcOrd="1" destOrd="0" presId="urn:microsoft.com/office/officeart/2018/2/layout/IconVerticalSolidList"/>
    <dgm:cxn modelId="{C4551D5E-6E0B-44BC-93E3-FAD70E998E14}" type="presParOf" srcId="{C43A989D-0873-488F-91AB-8EED31640727}" destId="{CFDD0639-D106-40C9-9097-DD61A8CD1CF0}" srcOrd="2" destOrd="0" presId="urn:microsoft.com/office/officeart/2018/2/layout/IconVerticalSolidList"/>
    <dgm:cxn modelId="{716C6A15-D463-48A0-88BE-60DD6832BB67}" type="presParOf" srcId="{CFDD0639-D106-40C9-9097-DD61A8CD1CF0}" destId="{BD1BBC68-39A5-4341-BE84-87F4C1EEBE41}" srcOrd="0" destOrd="0" presId="urn:microsoft.com/office/officeart/2018/2/layout/IconVerticalSolidList"/>
    <dgm:cxn modelId="{965691D7-4CC8-494D-B41D-0899319728AD}" type="presParOf" srcId="{CFDD0639-D106-40C9-9097-DD61A8CD1CF0}" destId="{F02B8AA3-A75F-4FFF-82F0-D6B415830F7D}" srcOrd="1" destOrd="0" presId="urn:microsoft.com/office/officeart/2018/2/layout/IconVerticalSolidList"/>
    <dgm:cxn modelId="{C0292D65-BEC5-4B03-A60B-08EFAC1BBC04}" type="presParOf" srcId="{CFDD0639-D106-40C9-9097-DD61A8CD1CF0}" destId="{F97910D8-8D69-4D45-B81D-C5C3C40A1874}" srcOrd="2" destOrd="0" presId="urn:microsoft.com/office/officeart/2018/2/layout/IconVerticalSolidList"/>
    <dgm:cxn modelId="{329D6B73-5D49-4024-AE86-D8C300D25E99}" type="presParOf" srcId="{CFDD0639-D106-40C9-9097-DD61A8CD1CF0}" destId="{3D9B0A67-EEEB-4DFF-8E0C-87EF87F4F931}" srcOrd="3" destOrd="0" presId="urn:microsoft.com/office/officeart/2018/2/layout/IconVerticalSolidList"/>
    <dgm:cxn modelId="{ADD79365-C0C9-4126-B1AA-BA7BEAAC99E5}" type="presParOf" srcId="{C43A989D-0873-488F-91AB-8EED31640727}" destId="{8A6F795B-806D-4124-A0A3-C6A559D599F0}" srcOrd="3" destOrd="0" presId="urn:microsoft.com/office/officeart/2018/2/layout/IconVerticalSolidList"/>
    <dgm:cxn modelId="{68C05A60-83AB-4085-903F-1A15FC036D6E}" type="presParOf" srcId="{C43A989D-0873-488F-91AB-8EED31640727}" destId="{07A54D0A-C2B9-4D38-9F57-794C2764E072}" srcOrd="4" destOrd="0" presId="urn:microsoft.com/office/officeart/2018/2/layout/IconVerticalSolidList"/>
    <dgm:cxn modelId="{42EA8E3E-7202-4D61-AA07-F3B09DC8288E}" type="presParOf" srcId="{07A54D0A-C2B9-4D38-9F57-794C2764E072}" destId="{BD9E3454-C13F-43B7-A336-0EF364828FAB}" srcOrd="0" destOrd="0" presId="urn:microsoft.com/office/officeart/2018/2/layout/IconVerticalSolidList"/>
    <dgm:cxn modelId="{F9B75FA9-9FA3-4469-93B5-1A0E7985B045}" type="presParOf" srcId="{07A54D0A-C2B9-4D38-9F57-794C2764E072}" destId="{8C0DCB6F-BB51-46C9-9792-F711E609DE20}" srcOrd="1" destOrd="0" presId="urn:microsoft.com/office/officeart/2018/2/layout/IconVerticalSolidList"/>
    <dgm:cxn modelId="{758ECE72-B095-48BE-8CE7-B4C86FD79A0F}" type="presParOf" srcId="{07A54D0A-C2B9-4D38-9F57-794C2764E072}" destId="{FFFBF356-85AB-45DF-B183-37DBD6A1F4F6}" srcOrd="2" destOrd="0" presId="urn:microsoft.com/office/officeart/2018/2/layout/IconVerticalSolidList"/>
    <dgm:cxn modelId="{20D0098F-05EE-4AE7-A338-B8D5015FDE2D}" type="presParOf" srcId="{07A54D0A-C2B9-4D38-9F57-794C2764E072}" destId="{97B7502A-A609-4D7E-9863-5CDE2884A81F}" srcOrd="3" destOrd="0" presId="urn:microsoft.com/office/officeart/2018/2/layout/IconVerticalSolidList"/>
    <dgm:cxn modelId="{4297BCE7-1215-45A5-B4D8-EA062574E31C}" type="presParOf" srcId="{C43A989D-0873-488F-91AB-8EED31640727}" destId="{D40538EC-DA12-4FDF-B14C-06E0E6A423E3}" srcOrd="5" destOrd="0" presId="urn:microsoft.com/office/officeart/2018/2/layout/IconVerticalSolidList"/>
    <dgm:cxn modelId="{A63B3DB5-6C70-42B0-BF23-E64EA27B20C1}" type="presParOf" srcId="{C43A989D-0873-488F-91AB-8EED31640727}" destId="{F726CC15-D052-4BB7-9EB7-D9D981DE8F1C}" srcOrd="6" destOrd="0" presId="urn:microsoft.com/office/officeart/2018/2/layout/IconVerticalSolidList"/>
    <dgm:cxn modelId="{A42CA015-DD03-4A4C-A1E7-CA5BC327DD33}" type="presParOf" srcId="{F726CC15-D052-4BB7-9EB7-D9D981DE8F1C}" destId="{AED895A4-08F3-4259-BE08-4A2C01513D21}" srcOrd="0" destOrd="0" presId="urn:microsoft.com/office/officeart/2018/2/layout/IconVerticalSolidList"/>
    <dgm:cxn modelId="{18B36501-0DAE-4982-8139-54C9EB767D76}" type="presParOf" srcId="{F726CC15-D052-4BB7-9EB7-D9D981DE8F1C}" destId="{7CCEBF2C-5AB5-409B-B893-B17B858F3F1A}" srcOrd="1" destOrd="0" presId="urn:microsoft.com/office/officeart/2018/2/layout/IconVerticalSolidList"/>
    <dgm:cxn modelId="{0D8F2355-83DC-43A6-ABD6-B115A053FF3A}" type="presParOf" srcId="{F726CC15-D052-4BB7-9EB7-D9D981DE8F1C}" destId="{011C0A8A-05E9-4A93-AD7C-DAF5565A34DD}" srcOrd="2" destOrd="0" presId="urn:microsoft.com/office/officeart/2018/2/layout/IconVerticalSolidList"/>
    <dgm:cxn modelId="{849821A7-BA50-4B71-A4A4-152750CD513D}" type="presParOf" srcId="{F726CC15-D052-4BB7-9EB7-D9D981DE8F1C}" destId="{BA384585-EEE1-4502-8F74-6D3B3F78FCD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3C62A-924E-4580-9A71-CF90CF205EF5}">
      <dsp:nvSpPr>
        <dsp:cNvPr id="0" name=""/>
        <dsp:cNvSpPr/>
      </dsp:nvSpPr>
      <dsp:spPr>
        <a:xfrm>
          <a:off x="478800" y="1095669"/>
          <a:ext cx="1098000" cy="109800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4672A71D-FC4C-443C-93F5-C31B25FBA58F}">
      <dsp:nvSpPr>
        <dsp:cNvPr id="0" name=""/>
        <dsp:cNvSpPr/>
      </dsp:nvSpPr>
      <dsp:spPr>
        <a:xfrm>
          <a:off x="712800" y="1329669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67DE0-99A4-4838-B12F-EC39AE17CF88}">
      <dsp:nvSpPr>
        <dsp:cNvPr id="0" name=""/>
        <dsp:cNvSpPr/>
      </dsp:nvSpPr>
      <dsp:spPr>
        <a:xfrm>
          <a:off x="12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Desired Project Outcomes</a:t>
          </a:r>
        </a:p>
      </dsp:txBody>
      <dsp:txXfrm>
        <a:off x="127800" y="2535669"/>
        <a:ext cx="1800000" cy="720000"/>
      </dsp:txXfrm>
    </dsp:sp>
    <dsp:sp modelId="{CDC38F02-5CC2-40CA-A4EC-479114ACC118}">
      <dsp:nvSpPr>
        <dsp:cNvPr id="0" name=""/>
        <dsp:cNvSpPr/>
      </dsp:nvSpPr>
      <dsp:spPr>
        <a:xfrm>
          <a:off x="2593800" y="1095669"/>
          <a:ext cx="1098000" cy="109800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F38A9056-01B8-4B51-9499-356AB3145196}">
      <dsp:nvSpPr>
        <dsp:cNvPr id="0" name=""/>
        <dsp:cNvSpPr/>
      </dsp:nvSpPr>
      <dsp:spPr>
        <a:xfrm>
          <a:off x="2827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80A28-17C1-4B86-9D59-A190D54732C2}">
      <dsp:nvSpPr>
        <dsp:cNvPr id="0" name=""/>
        <dsp:cNvSpPr/>
      </dsp:nvSpPr>
      <dsp:spPr>
        <a:xfrm>
          <a:off x="2242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Change Management Defined</a:t>
          </a:r>
        </a:p>
      </dsp:txBody>
      <dsp:txXfrm>
        <a:off x="2242800" y="2535669"/>
        <a:ext cx="1800000" cy="720000"/>
      </dsp:txXfrm>
    </dsp:sp>
    <dsp:sp modelId="{047AB048-FE64-438F-963B-68B1D4B4B258}">
      <dsp:nvSpPr>
        <dsp:cNvPr id="0" name=""/>
        <dsp:cNvSpPr/>
      </dsp:nvSpPr>
      <dsp:spPr>
        <a:xfrm>
          <a:off x="4708800" y="1095669"/>
          <a:ext cx="1098000" cy="109800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352D5E81-B779-4D54-9403-3E98F2C4AF00}">
      <dsp:nvSpPr>
        <dsp:cNvPr id="0" name=""/>
        <dsp:cNvSpPr/>
      </dsp:nvSpPr>
      <dsp:spPr>
        <a:xfrm>
          <a:off x="4942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8225F7-774B-431A-A7FE-C0997407A57F}">
      <dsp:nvSpPr>
        <dsp:cNvPr id="0" name=""/>
        <dsp:cNvSpPr/>
      </dsp:nvSpPr>
      <dsp:spPr>
        <a:xfrm>
          <a:off x="435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Formula for Success </a:t>
          </a:r>
        </a:p>
      </dsp:txBody>
      <dsp:txXfrm>
        <a:off x="4357800" y="2535669"/>
        <a:ext cx="1800000" cy="720000"/>
      </dsp:txXfrm>
    </dsp:sp>
    <dsp:sp modelId="{FCE58C4D-2BF8-48AA-A3CC-D4279CC1CA2D}">
      <dsp:nvSpPr>
        <dsp:cNvPr id="0" name=""/>
        <dsp:cNvSpPr/>
      </dsp:nvSpPr>
      <dsp:spPr>
        <a:xfrm>
          <a:off x="6823800" y="1095669"/>
          <a:ext cx="1098000" cy="109800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92FD3F02-0AA4-4958-8A5B-328B9B85C89F}">
      <dsp:nvSpPr>
        <dsp:cNvPr id="0" name=""/>
        <dsp:cNvSpPr/>
      </dsp:nvSpPr>
      <dsp:spPr>
        <a:xfrm>
          <a:off x="7057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6330D-661E-42D9-A9D9-D11BFC0D3ADB}">
      <dsp:nvSpPr>
        <dsp:cNvPr id="0" name=""/>
        <dsp:cNvSpPr/>
      </dsp:nvSpPr>
      <dsp:spPr>
        <a:xfrm>
          <a:off x="6472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Competencies Required</a:t>
          </a:r>
        </a:p>
      </dsp:txBody>
      <dsp:txXfrm>
        <a:off x="6472800" y="2535669"/>
        <a:ext cx="1800000" cy="720000"/>
      </dsp:txXfrm>
    </dsp:sp>
    <dsp:sp modelId="{AB9075E6-D39E-4159-97C2-82213CDE8FFE}">
      <dsp:nvSpPr>
        <dsp:cNvPr id="0" name=""/>
        <dsp:cNvSpPr/>
      </dsp:nvSpPr>
      <dsp:spPr>
        <a:xfrm>
          <a:off x="8938800" y="1095669"/>
          <a:ext cx="1098000" cy="1098000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75959B32-E090-4F90-AC3C-5F080A31697C}">
      <dsp:nvSpPr>
        <dsp:cNvPr id="0" name=""/>
        <dsp:cNvSpPr/>
      </dsp:nvSpPr>
      <dsp:spPr>
        <a:xfrm>
          <a:off x="9172800" y="1329668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862A8-BB24-4685-8006-217260E3445F}">
      <dsp:nvSpPr>
        <dsp:cNvPr id="0" name=""/>
        <dsp:cNvSpPr/>
      </dsp:nvSpPr>
      <dsp:spPr>
        <a:xfrm>
          <a:off x="8587800" y="2535669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500" kern="1200"/>
            <a:t>Designing a Standard Model for Change</a:t>
          </a:r>
        </a:p>
      </dsp:txBody>
      <dsp:txXfrm>
        <a:off x="8587800" y="2535669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9101-3AEE-4750-9E2C-B7C0636431CE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504B406C-260A-4B41-8F98-3F05B53C2658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A8065-D19A-43C5-A304-315C71C76EB2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Negative Customer Impacts</a:t>
          </a:r>
        </a:p>
      </dsp:txBody>
      <dsp:txXfrm>
        <a:off x="836323" y="3399"/>
        <a:ext cx="9679276" cy="724089"/>
      </dsp:txXfrm>
    </dsp:sp>
    <dsp:sp modelId="{CE57C658-A6BB-418B-80E7-F51E9F1FB2B5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C764F9C6-A193-45FE-BB44-BB71B019B338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215FB-F729-462D-A79F-1BB504F357E9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On Time Delivery</a:t>
          </a:r>
        </a:p>
      </dsp:txBody>
      <dsp:txXfrm>
        <a:off x="836323" y="908511"/>
        <a:ext cx="9679276" cy="724089"/>
      </dsp:txXfrm>
    </dsp:sp>
    <dsp:sp modelId="{282AABC3-8832-4285-A6BB-53670D996A4A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C8884BC8-0BE2-4C6C-8853-EDE2299DEF15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948CC-16E4-4D93-92DF-4F6F02921BCC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Satisfaction with Change</a:t>
          </a:r>
        </a:p>
      </dsp:txBody>
      <dsp:txXfrm>
        <a:off x="836323" y="1813624"/>
        <a:ext cx="9679276" cy="724089"/>
      </dsp:txXfrm>
    </dsp:sp>
    <dsp:sp modelId="{6FC9EA68-B4BA-4424-9D8D-842FA363D60E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254EBBAE-E4F4-4FF9-A47C-CDFBFCB915B2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5304D-5D87-4AF5-9D62-136BFDE58F0A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Value Driven Outcomes of Change</a:t>
          </a:r>
        </a:p>
      </dsp:txBody>
      <dsp:txXfrm>
        <a:off x="836323" y="2718736"/>
        <a:ext cx="9679276" cy="724089"/>
      </dsp:txXfrm>
    </dsp:sp>
    <dsp:sp modelId="{1EEB776D-0B8B-4D0F-9F75-8C25A9378FC0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93EA198F-763E-4D71-A254-DB741EEC42BB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2CB80-1544-4D87-86A6-4333082FF667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Budget (smudget…J/K)</a:t>
          </a:r>
        </a:p>
      </dsp:txBody>
      <dsp:txXfrm>
        <a:off x="836323" y="3623848"/>
        <a:ext cx="9679276" cy="724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8F93B5-89D0-4B34-A302-61EA658A92E8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78C7E972-CB61-417C-9D0C-CFEEA77A93AB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3069D-0ACD-4DF2-9A3B-71BF817E2064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Know what outcomes you are chasing</a:t>
          </a:r>
        </a:p>
      </dsp:txBody>
      <dsp:txXfrm>
        <a:off x="1057183" y="1805"/>
        <a:ext cx="9458416" cy="915310"/>
      </dsp:txXfrm>
    </dsp:sp>
    <dsp:sp modelId="{BD1BBC68-39A5-4341-BE84-87F4C1EEBE41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F02B8AA3-A75F-4FFF-82F0-D6B415830F7D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B0A67-EEEB-4DFF-8E0C-87EF87F4F931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Write a hypothesis on what the impacts of deploying a change management standard will have on the outcomes</a:t>
          </a:r>
        </a:p>
      </dsp:txBody>
      <dsp:txXfrm>
        <a:off x="1057183" y="1145944"/>
        <a:ext cx="9458416" cy="915310"/>
      </dsp:txXfrm>
    </dsp:sp>
    <dsp:sp modelId="{BD9E3454-C13F-43B7-A336-0EF364828FAB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8C0DCB6F-BB51-46C9-9792-F711E609DE20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B7502A-A609-4D7E-9863-5CDE2884A81F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Don’t dismiss investing in the soft skills!!!</a:t>
          </a:r>
        </a:p>
      </dsp:txBody>
      <dsp:txXfrm>
        <a:off x="1057183" y="2290082"/>
        <a:ext cx="9458416" cy="915310"/>
      </dsp:txXfrm>
    </dsp:sp>
    <dsp:sp modelId="{AED895A4-08F3-4259-BE08-4A2C01513D21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</dsp:sp>
    <dsp:sp modelId="{7CCEBF2C-5AB5-409B-B893-B17B858F3F1A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384585-EEE1-4502-8F74-6D3B3F78FCD8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Find a model and design accordingly</a:t>
          </a:r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19D195-D08F-4BA0-A655-462912EB1E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045528-3BE5-4941-BEE6-9DBBC8D697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1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AA13C-0609-4FF0-81B7-7EB9EB5AC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33858"/>
            <a:ext cx="9144000" cy="129268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44B86-5A60-4FC8-907A-708289F022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62165"/>
            <a:ext cx="2743200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5D011-1577-4C97-8C8B-A4C0AA7C2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62165"/>
            <a:ext cx="4114800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756AA-6EC7-4DE3-8AE0-8902EA36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62165"/>
            <a:ext cx="2743200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8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C2CB080-399A-4CC3-A0C6-DBE4F5B7DB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45BF8D-F492-468A-BB3A-7247DB702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729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4CA60-1299-4C65-AE27-34DCE8241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31179"/>
            <a:ext cx="10515600" cy="4351338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37A00-F04D-4294-B05D-D9D7D724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8375"/>
            <a:ext cx="2743200" cy="2131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A7B8D-0048-48F9-929B-2F56CD9DC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8375"/>
            <a:ext cx="4114800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ED052-4DBF-442F-A806-CF672F1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8375"/>
            <a:ext cx="1716741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65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5232717-AAF7-4F52-8E14-0E80250CBD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5290A4-F507-4FF8-905B-05D6FA0C8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237127"/>
            <a:ext cx="2628900" cy="4356849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9BBA9-2B04-48CA-95B6-961B72C10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237129"/>
            <a:ext cx="7734300" cy="4356847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C0BDB-1CCC-42CF-ACEC-02016BB0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8375"/>
            <a:ext cx="2743200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EF2A-120E-4E25-B1C8-95E2E9F08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8375"/>
            <a:ext cx="4114800" cy="2131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FED15-67AC-4541-A649-04BA4C29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8375"/>
            <a:ext cx="1662953" cy="2131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5E10B24-C09E-42DA-8BDD-4B01516E47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398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10AA48-4DEA-409E-BDE7-F06B1A2CB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98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8BC21-9573-4DA8-A8E7-9BBBC8BFB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102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D727F-AC08-419E-A3DD-26E3EC13D8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62165"/>
            <a:ext cx="2743200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94395-9D0E-4A99-A172-D564B3483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62165"/>
            <a:ext cx="4114800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D15B2-A11A-4989-9770-0182B21F0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62165"/>
            <a:ext cx="1645024" cy="15931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4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7D378B6-C873-4987-8FBE-F93B44DF15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862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7E375E-F8D0-4CAF-801D-E5652C163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7008"/>
            <a:ext cx="10515600" cy="2990150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0D24E-04AF-45E3-ACB4-24A4131EE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2660651"/>
          </a:xfrm>
        </p:spPr>
        <p:txBody>
          <a:bodyPr/>
          <a:lstStyle>
            <a:lvl1pPr marL="0" indent="0"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0573D-E942-48D7-9E20-FEFA9148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8376"/>
            <a:ext cx="2743200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401E1-FEFA-41B2-8919-22EDA855A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8376"/>
            <a:ext cx="4114800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E4165-EE3A-4DCE-BE8A-C03A210C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8376"/>
            <a:ext cx="1627094" cy="21309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2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A43F995-94BC-4A63-BA0E-AFED2DB18D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2C7853-69AE-404C-9A71-9EFED780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809"/>
            <a:ext cx="10515600" cy="114094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ED8A9-80A3-4781-A311-F5E7F26AF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67036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142F3-246C-4E8C-B8E1-C10C24448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67036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B05B-C95A-40BD-96BB-961726D69D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6306"/>
            <a:ext cx="2743200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A4AC0-0748-4DB6-99EF-7421439F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6306"/>
            <a:ext cx="4114800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79131-2294-430A-861D-3A20C69FC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6306"/>
            <a:ext cx="1627094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0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3F6E3A0-9B85-4895-BA79-C2775F3597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492DAE-B742-4A17-9558-4B1BC2CDF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525"/>
            <a:ext cx="10515600" cy="10525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B24A8-E567-44E9-B12C-AFE1169BB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3293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0305F-399B-4EE6-B1A5-256B0B2E3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056850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AE267B-BAFA-40B4-9099-B9D31F7AE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3293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94592E-AC2F-421C-9174-B4ADD488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56850"/>
            <a:ext cx="5183188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220C7-9401-4D38-8EC4-7918D9899B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0447"/>
            <a:ext cx="2743200" cy="231028"/>
          </a:xfrm>
        </p:spPr>
        <p:txBody>
          <a:bodyPr/>
          <a:lstStyle/>
          <a:p>
            <a:fld id="{8116C0C8-8C4F-467B-82C3-9FFE5DF2CAA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8C901-3879-40FC-9DBA-AD2D1D4D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0447"/>
            <a:ext cx="4114800" cy="23102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E7E2F6-4A71-4DF9-9D20-FA372A85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0447"/>
            <a:ext cx="1734671" cy="23102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27064C7-C890-4E82-B8A6-0CB4E99CA7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-1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C64B15-9E38-4ED0-9E57-3FF631963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1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2B6AE1-F019-4FB5-BEBA-538FC13CF7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6306"/>
            <a:ext cx="2743200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270769-444A-4F0E-8863-880E65AF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26306"/>
            <a:ext cx="4114800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1B2C64-CF5B-4671-B035-5747F2A6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6306"/>
            <a:ext cx="1698812" cy="195169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0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D4D14B-88AA-446A-B590-77A4A43C5A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9023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99765-830B-4DED-927B-F56E48F0A5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90447"/>
            <a:ext cx="2743200" cy="23102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61793-41A2-4083-97BC-2869A4C15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0448"/>
            <a:ext cx="4114800" cy="23102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6D865-9714-49CC-9651-E9964267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0447"/>
            <a:ext cx="1698812" cy="231028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98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993348-BDE5-46B0-BED0-9792B4E17A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77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1CEAA6-1CB8-47F8-9F5B-D2F45EB9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0"/>
            <a:ext cx="10514012" cy="1068389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5E64-1F09-4624-A286-E808F298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98494"/>
            <a:ext cx="6172200" cy="4462557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rgbClr val="000000"/>
                </a:solidFill>
              </a:defRPr>
            </a:lvl2pPr>
            <a:lvl3pPr>
              <a:defRPr sz="24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B60859-F2E9-453E-92C3-AE7019C2A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1398494"/>
            <a:ext cx="3932237" cy="4470494"/>
          </a:xfrm>
        </p:spPr>
        <p:txBody>
          <a:bodyPr/>
          <a:lstStyle>
            <a:lvl1pPr marL="0" indent="0">
              <a:buNone/>
              <a:defRPr sz="1600">
                <a:solidFill>
                  <a:srgbClr val="00000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4AB626-388F-4CA0-A885-ADD533FF2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23B87-7EBE-4FE6-855E-5238DD17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228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0A4B08-9A96-4A55-8A7E-431CF3B8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7067"/>
            <a:ext cx="1680882" cy="214407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83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44AAB5B-CE29-4338-9F8B-29B966BA7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8902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628E8B-720C-4A18-8E29-F8D8780EC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6525"/>
            <a:ext cx="10514012" cy="931863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A7786D-A5CE-4F99-A1A0-CBA5E682C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62635"/>
            <a:ext cx="6172200" cy="4498415"/>
          </a:xfrm>
        </p:spPr>
        <p:txBody>
          <a:bodyPr/>
          <a:lstStyle>
            <a:lvl1pPr marL="0" indent="0">
              <a:buNone/>
              <a:defRPr sz="3200">
                <a:solidFill>
                  <a:srgbClr val="0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73A4A-0B75-4453-9379-E9FCC7D73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362635"/>
            <a:ext cx="3932237" cy="4506353"/>
          </a:xfrm>
        </p:spPr>
        <p:txBody>
          <a:bodyPr/>
          <a:lstStyle>
            <a:lvl1pPr marL="0" indent="0">
              <a:buNone/>
              <a:defRPr sz="1600">
                <a:solidFill>
                  <a:srgbClr val="000000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7F704-BE27-47CA-8B9F-15D323CB2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51427-5AD6-4D20-AE94-C2820DB0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1F21C-365B-48A4-B36B-295A06B0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1645024" cy="2286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4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FD199A-6E7C-4338-93AD-22C451BB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20762-8AC8-4815-97CF-F179972B8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1BFD9-3EE6-440D-B935-FC1B77C64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875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8116C0C8-8C4F-467B-82C3-9FFE5DF2CAAC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8E894-E7A5-4A34-B407-BA0B6A9E5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69C6D-B76A-4C30-92EF-970C09F67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E5FE7BD1-0D6C-42B5-94AD-5798E56406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2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8C62-3CAB-4F49-955A-AF499149D3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Change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84CE4-FF58-40E3-9B57-9F261B140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Marissa Brinkman</a:t>
            </a:r>
          </a:p>
          <a:p>
            <a:r>
              <a:rPr lang="en-US" sz="1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VP, Change Management Manager – Security Officer</a:t>
            </a:r>
          </a:p>
        </p:txBody>
      </p:sp>
    </p:spTree>
    <p:extLst>
      <p:ext uri="{BB962C8B-B14F-4D97-AF65-F5344CB8AC3E}">
        <p14:creationId xmlns:p14="http://schemas.microsoft.com/office/powerpoint/2010/main" val="502488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2F049-14F0-81C3-FA34-2A47A11E4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Actions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3CA934C-F7D6-15A6-7F2B-23AA31A9B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793030"/>
              </p:ext>
            </p:extLst>
          </p:nvPr>
        </p:nvGraphicFramePr>
        <p:xfrm>
          <a:off x="143256" y="1399082"/>
          <a:ext cx="11963400" cy="520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6615">
                  <a:extLst>
                    <a:ext uri="{9D8B030D-6E8A-4147-A177-3AD203B41FA5}">
                      <a16:colId xmlns:a16="http://schemas.microsoft.com/office/drawing/2014/main" val="1085361406"/>
                    </a:ext>
                  </a:extLst>
                </a:gridCol>
                <a:gridCol w="1820377">
                  <a:extLst>
                    <a:ext uri="{9D8B030D-6E8A-4147-A177-3AD203B41FA5}">
                      <a16:colId xmlns:a16="http://schemas.microsoft.com/office/drawing/2014/main" val="129932821"/>
                    </a:ext>
                  </a:extLst>
                </a:gridCol>
                <a:gridCol w="1693724">
                  <a:extLst>
                    <a:ext uri="{9D8B030D-6E8A-4147-A177-3AD203B41FA5}">
                      <a16:colId xmlns:a16="http://schemas.microsoft.com/office/drawing/2014/main" val="1527320258"/>
                    </a:ext>
                  </a:extLst>
                </a:gridCol>
                <a:gridCol w="4113022">
                  <a:extLst>
                    <a:ext uri="{9D8B030D-6E8A-4147-A177-3AD203B41FA5}">
                      <a16:colId xmlns:a16="http://schemas.microsoft.com/office/drawing/2014/main" val="378105607"/>
                    </a:ext>
                  </a:extLst>
                </a:gridCol>
                <a:gridCol w="3829662">
                  <a:extLst>
                    <a:ext uri="{9D8B030D-6E8A-4147-A177-3AD203B41FA5}">
                      <a16:colId xmlns:a16="http://schemas.microsoft.com/office/drawing/2014/main" val="300310669"/>
                    </a:ext>
                  </a:extLst>
                </a:gridCol>
              </a:tblGrid>
              <a:tr h="698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  <a:t>Model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  <a:t>Description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  <a:t>Strategy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  <a:t>Suggested Actions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  <a:t>Project Actions</a:t>
                      </a:r>
                      <a:br>
                        <a:rPr lang="en-US" sz="10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(Include action step, stakeholders, target date, cadence, method, owner, supporting owners, status, and other notes/details.)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extLst>
                  <a:ext uri="{0D108BD9-81ED-4DB2-BD59-A6C34878D82A}">
                    <a16:rowId xmlns:a16="http://schemas.microsoft.com/office/drawing/2014/main" val="131386757"/>
                  </a:ext>
                </a:extLst>
              </a:tr>
              <a:tr h="888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Awareness of the need for change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Clear understanding of the need for change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Communicate the </a:t>
                      </a:r>
                      <a:r>
                        <a:rPr lang="en-US" sz="700" u="sng" strike="noStrike">
                          <a:solidFill>
                            <a:srgbClr val="000000"/>
                          </a:solidFill>
                          <a:effectLst/>
                        </a:rPr>
                        <a:t>why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Announce the change to employees ahead of time.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Explain the WHY behind the change including potential ROIs to the new solution.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Give employees an opportunity to ask questions and make suggestions.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extLst>
                  <a:ext uri="{0D108BD9-81ED-4DB2-BD59-A6C34878D82A}">
                    <a16:rowId xmlns:a16="http://schemas.microsoft.com/office/drawing/2014/main" val="3312433286"/>
                  </a:ext>
                </a:extLst>
              </a:tr>
              <a:tr h="9504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</a:rPr>
                        <a:t>D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Desire to support the change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Allow for participation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Respect the feelings towards the change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Offer incentive/make it enticing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Co-op resisters to change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Gauge employee's reactions to the change.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Identify Change Champions.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Address concerns and show how the change benefits them personally (WIIFM - What In It For Me).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extLst>
                  <a:ext uri="{0D108BD9-81ED-4DB2-BD59-A6C34878D82A}">
                    <a16:rowId xmlns:a16="http://schemas.microsoft.com/office/drawing/2014/main" val="2162989971"/>
                  </a:ext>
                </a:extLst>
              </a:tr>
              <a:tr h="888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</a:rPr>
                        <a:t>K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Knowledge of how to change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 plan for implementing change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Communication and engagement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Communicate the plan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Communicate the timeline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Provide training and/or coaching.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Address any skill gaps.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Offer resources that employees can reference later on.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extLst>
                  <a:ext uri="{0D108BD9-81ED-4DB2-BD59-A6C34878D82A}">
                    <a16:rowId xmlns:a16="http://schemas.microsoft.com/office/drawing/2014/main" val="1454431364"/>
                  </a:ext>
                </a:extLst>
              </a:tr>
              <a:tr h="888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Ability to demonstrate skills and behavior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Support &amp; resources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Provide training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Pre-implementation support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Offer a testing space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Allow for practice in UAT environment prior to go-live (if able).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Monitor performance after go-live and provide feedback &amp; additional support.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Set reasonable goals and metrics for staff to achieve.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Adjust processes &amp; procedures as necessary.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/>
                </a:tc>
                <a:extLst>
                  <a:ext uri="{0D108BD9-81ED-4DB2-BD59-A6C34878D82A}">
                    <a16:rowId xmlns:a16="http://schemas.microsoft.com/office/drawing/2014/main" val="4032509512"/>
                  </a:ext>
                </a:extLst>
              </a:tr>
              <a:tr h="888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0000"/>
                          </a:solidFill>
                          <a:effectLst/>
                        </a:rPr>
                        <a:t>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Reinforcement to make the change stick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Establish performance metrics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Post implementation support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Monitor the change over time to ensure it fulfills the desired outcome.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Use positive feedback and recognition to encourage employees to keep following the new process. </a:t>
                      </a:r>
                      <a:b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Update supporting resources as needed. 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62" marR="5662" marT="5662" marB="0" anchor="ctr"/>
                </a:tc>
                <a:extLst>
                  <a:ext uri="{0D108BD9-81ED-4DB2-BD59-A6C34878D82A}">
                    <a16:rowId xmlns:a16="http://schemas.microsoft.com/office/drawing/2014/main" val="3372455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497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C8BF-2779-49F3-4588-DD224A0EB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98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Summary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1F77B4E-9211-DB65-7664-3DD1A23BB1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747572"/>
              </p:ext>
            </p:extLst>
          </p:nvPr>
        </p:nvGraphicFramePr>
        <p:xfrm>
          <a:off x="838200" y="144910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3168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6F08AC3-EDEB-8A34-ADAC-C5C05FF9C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7008"/>
            <a:ext cx="10515600" cy="2990150"/>
          </a:xfrm>
        </p:spPr>
        <p:txBody>
          <a:bodyPr/>
          <a:lstStyle/>
          <a:p>
            <a:r>
              <a:rPr lang="en-US" dirty="0"/>
              <a:t>Thank you!! 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38368D9-1493-542D-15F2-2032EC9C7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0"/>
            <a:ext cx="10515600" cy="2660651"/>
          </a:xfrm>
        </p:spPr>
        <p:txBody>
          <a:bodyPr/>
          <a:lstStyle/>
          <a:p>
            <a:r>
              <a:rPr lang="en-US" dirty="0"/>
              <a:t>M.B.</a:t>
            </a:r>
          </a:p>
        </p:txBody>
      </p:sp>
    </p:spTree>
    <p:extLst>
      <p:ext uri="{BB962C8B-B14F-4D97-AF65-F5344CB8AC3E}">
        <p14:creationId xmlns:p14="http://schemas.microsoft.com/office/powerpoint/2010/main" val="56567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120B6-0ACE-B641-DBCF-3E81A3FC6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98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F8E7E1-60BF-AEB0-FD7C-375215537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165812"/>
              </p:ext>
            </p:extLst>
          </p:nvPr>
        </p:nvGraphicFramePr>
        <p:xfrm>
          <a:off x="838200" y="144910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4077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9E951-784B-FADF-C0D0-AEB63923F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398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5 Desired Project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C0B2D8-17B6-E2C5-8A9B-3D68B88759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471249"/>
              </p:ext>
            </p:extLst>
          </p:nvPr>
        </p:nvGraphicFramePr>
        <p:xfrm>
          <a:off x="838200" y="144910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9211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E85D-8A9F-BF3B-D979-0D538B45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Management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297A5-BCA5-74E3-6663-1EBD7A2AD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Change management is defined as the methods and manners in which a company describes and implements change within both its internal and external processes. </a:t>
            </a: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This includes </a:t>
            </a:r>
            <a:r>
              <a:rPr lang="en-US" b="1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preparing and supporting employees, establishing the necessary steps for change</a:t>
            </a:r>
            <a:r>
              <a:rPr lang="en-US" b="0" i="0" dirty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, and monitoring pre- and post-change activities to ensure successful implementation</a:t>
            </a:r>
            <a:r>
              <a:rPr lang="en-US" dirty="0">
                <a:solidFill>
                  <a:srgbClr val="242424"/>
                </a:solidFill>
                <a:latin typeface="var(--fontFamilyBase)"/>
              </a:rPr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Two Groups to Consider:</a:t>
            </a:r>
          </a:p>
          <a:p>
            <a:pPr lvl="1"/>
            <a:r>
              <a:rPr lang="en-US" dirty="0"/>
              <a:t>People who are responsible for the change</a:t>
            </a:r>
          </a:p>
          <a:p>
            <a:pPr lvl="1"/>
            <a:r>
              <a:rPr lang="en-US" dirty="0"/>
              <a:t>People impacted by the change</a:t>
            </a:r>
          </a:p>
        </p:txBody>
      </p:sp>
    </p:spTree>
    <p:extLst>
      <p:ext uri="{BB962C8B-B14F-4D97-AF65-F5344CB8AC3E}">
        <p14:creationId xmlns:p14="http://schemas.microsoft.com/office/powerpoint/2010/main" val="983382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B7C6C-CB79-CF7D-CFCA-36FA6B16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1BCFC-2055-E0BC-24C0-A09EDCCE4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“do X” we will achieve the Desired Project Outcome “Y”</a:t>
            </a:r>
          </a:p>
          <a:p>
            <a:pPr lvl="1"/>
            <a:r>
              <a:rPr lang="en-US" dirty="0"/>
              <a:t>Focus on change adoption, </a:t>
            </a:r>
            <a:r>
              <a:rPr lang="en-US" u="sng" dirty="0"/>
              <a:t>achieve outcome of change</a:t>
            </a:r>
          </a:p>
          <a:p>
            <a:pPr lvl="1"/>
            <a:r>
              <a:rPr lang="en-US" dirty="0"/>
              <a:t>Elevate the needs and desires of others, they will be happy, and that can impact </a:t>
            </a:r>
            <a:r>
              <a:rPr lang="en-US" u="sng" dirty="0"/>
              <a:t>quality, time, and outcome of change</a:t>
            </a:r>
          </a:p>
          <a:p>
            <a:pPr lvl="1"/>
            <a:r>
              <a:rPr lang="en-US" dirty="0"/>
              <a:t>Invest in healthy working relationships across channels, can ensure </a:t>
            </a:r>
            <a:r>
              <a:rPr lang="en-US" u="sng" dirty="0"/>
              <a:t>on time delivery and quality work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64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D0860-1522-92FD-B59F-8EE761BB9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for Success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2C1EB-867A-4A14-2363-BD07F25C0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2748980"/>
            <a:ext cx="10515600" cy="132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500" dirty="0"/>
              <a:t>1. Leadership Competencies </a:t>
            </a:r>
            <a:r>
              <a:rPr lang="en-US" sz="3500" b="1" dirty="0"/>
              <a:t>+</a:t>
            </a:r>
            <a:r>
              <a:rPr lang="en-US" sz="3500" dirty="0"/>
              <a:t> 2. STANDARD model for change readiness </a:t>
            </a:r>
            <a:r>
              <a:rPr lang="en-US" sz="3500" b="1" dirty="0"/>
              <a:t>=</a:t>
            </a:r>
            <a:r>
              <a:rPr lang="en-US" sz="3500" dirty="0"/>
              <a:t> success! </a:t>
            </a:r>
          </a:p>
          <a:p>
            <a:pPr marL="0" indent="0" algn="ctr">
              <a:buNone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177250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F15A1-AD10-BBB3-C8DF-A57DA353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Competencies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1CFBD-D862-1850-F0E6-4D6AD49BC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3900" dirty="0"/>
              <a:t>Project Management, more like PEOPLE Management</a:t>
            </a:r>
          </a:p>
          <a:p>
            <a:pPr marL="0" indent="0" algn="ctr">
              <a:buNone/>
            </a:pPr>
            <a:endParaRPr lang="en-US" sz="3900" dirty="0"/>
          </a:p>
          <a:p>
            <a:pPr marL="0" indent="0">
              <a:buNone/>
            </a:pPr>
            <a:r>
              <a:rPr lang="en-US" dirty="0"/>
              <a:t>Leadership Competencies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 team strengths and weaknesses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Align team members to the objective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Address engagement needs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Address conflict and have difficult conversations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Decision making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Accountable to themselves and the project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Build and cultivates trust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Empathy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Provide constructive feedback</a:t>
            </a:r>
          </a:p>
        </p:txBody>
      </p:sp>
    </p:spTree>
    <p:extLst>
      <p:ext uri="{BB962C8B-B14F-4D97-AF65-F5344CB8AC3E}">
        <p14:creationId xmlns:p14="http://schemas.microsoft.com/office/powerpoint/2010/main" val="2029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46A3-3EBA-1A84-2595-7D14383E0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Model for Change Management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6C4EB9D-3502-1FC9-11C3-E31486319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665611"/>
              </p:ext>
            </p:extLst>
          </p:nvPr>
        </p:nvGraphicFramePr>
        <p:xfrm>
          <a:off x="3252810" y="1569956"/>
          <a:ext cx="5686380" cy="4351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7994">
                  <a:extLst>
                    <a:ext uri="{9D8B030D-6E8A-4147-A177-3AD203B41FA5}">
                      <a16:colId xmlns:a16="http://schemas.microsoft.com/office/drawing/2014/main" val="1815590972"/>
                    </a:ext>
                  </a:extLst>
                </a:gridCol>
                <a:gridCol w="4448386">
                  <a:extLst>
                    <a:ext uri="{9D8B030D-6E8A-4147-A177-3AD203B41FA5}">
                      <a16:colId xmlns:a16="http://schemas.microsoft.com/office/drawing/2014/main" val="769628467"/>
                    </a:ext>
                  </a:extLst>
                </a:gridCol>
              </a:tblGrid>
              <a:tr h="5914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solidFill>
                            <a:srgbClr val="000000"/>
                          </a:solidFill>
                          <a:effectLst/>
                        </a:rPr>
                        <a:t>Model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solidFill>
                            <a:srgbClr val="000000"/>
                          </a:solidFill>
                          <a:effectLst/>
                        </a:rPr>
                        <a:t>Description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653927251"/>
                  </a:ext>
                </a:extLst>
              </a:tr>
              <a:tr h="75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Awareness of the need for change</a:t>
                      </a:r>
                      <a:b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Clear understanding of the need for change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2986351030"/>
                  </a:ext>
                </a:extLst>
              </a:tr>
              <a:tr h="75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solidFill>
                            <a:srgbClr val="000000"/>
                          </a:solidFill>
                          <a:effectLst/>
                        </a:rPr>
                        <a:t>D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Desire to support the change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648438555"/>
                  </a:ext>
                </a:extLst>
              </a:tr>
              <a:tr h="75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solidFill>
                            <a:srgbClr val="000000"/>
                          </a:solidFill>
                          <a:effectLst/>
                        </a:rPr>
                        <a:t>K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Knowledge of how to change</a:t>
                      </a:r>
                      <a:b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A plan for implementing change</a:t>
                      </a:r>
                      <a:b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Communication and engagement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1553751055"/>
                  </a:ext>
                </a:extLst>
              </a:tr>
              <a:tr h="75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solidFill>
                            <a:srgbClr val="000000"/>
                          </a:solidFill>
                          <a:effectLst/>
                        </a:rPr>
                        <a:t>A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Ability to demonstrate skills and behavior</a:t>
                      </a:r>
                      <a:b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en-US" sz="1400" u="none" strike="noStrike">
                          <a:solidFill>
                            <a:srgbClr val="000000"/>
                          </a:solidFill>
                          <a:effectLst/>
                        </a:rPr>
                        <a:t>Support &amp; resources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1612505565"/>
                  </a:ext>
                </a:extLst>
              </a:tr>
              <a:tr h="7519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u="none" strike="noStrike">
                          <a:solidFill>
                            <a:srgbClr val="000000"/>
                          </a:solidFill>
                          <a:effectLst/>
                        </a:rPr>
                        <a:t>R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Reinforcement to make the change stick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449" marR="8449" marT="8449" marB="0" anchor="ctr"/>
                </a:tc>
                <a:extLst>
                  <a:ext uri="{0D108BD9-81ED-4DB2-BD59-A6C34878D82A}">
                    <a16:rowId xmlns:a16="http://schemas.microsoft.com/office/drawing/2014/main" val="51103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018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E519-A42F-1F7B-1CF4-D1EB1EE8E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Perceived Impact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9BA1D1B-7748-E49A-5BCD-40E8CE747E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29589"/>
              </p:ext>
            </p:extLst>
          </p:nvPr>
        </p:nvGraphicFramePr>
        <p:xfrm>
          <a:off x="88392" y="1314165"/>
          <a:ext cx="11963397" cy="5287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3819">
                  <a:extLst>
                    <a:ext uri="{9D8B030D-6E8A-4147-A177-3AD203B41FA5}">
                      <a16:colId xmlns:a16="http://schemas.microsoft.com/office/drawing/2014/main" val="1764235067"/>
                    </a:ext>
                  </a:extLst>
                </a:gridCol>
                <a:gridCol w="1097864">
                  <a:extLst>
                    <a:ext uri="{9D8B030D-6E8A-4147-A177-3AD203B41FA5}">
                      <a16:colId xmlns:a16="http://schemas.microsoft.com/office/drawing/2014/main" val="1349713994"/>
                    </a:ext>
                  </a:extLst>
                </a:gridCol>
                <a:gridCol w="1097864">
                  <a:extLst>
                    <a:ext uri="{9D8B030D-6E8A-4147-A177-3AD203B41FA5}">
                      <a16:colId xmlns:a16="http://schemas.microsoft.com/office/drawing/2014/main" val="214751938"/>
                    </a:ext>
                  </a:extLst>
                </a:gridCol>
                <a:gridCol w="239534">
                  <a:extLst>
                    <a:ext uri="{9D8B030D-6E8A-4147-A177-3AD203B41FA5}">
                      <a16:colId xmlns:a16="http://schemas.microsoft.com/office/drawing/2014/main" val="2978724292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1895391659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2690423345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1025986719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2069866904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669804034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2776506806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3574072648"/>
                    </a:ext>
                  </a:extLst>
                </a:gridCol>
                <a:gridCol w="239534">
                  <a:extLst>
                    <a:ext uri="{9D8B030D-6E8A-4147-A177-3AD203B41FA5}">
                      <a16:colId xmlns:a16="http://schemas.microsoft.com/office/drawing/2014/main" val="3846230782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2071163781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1585558950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3703978163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3207938609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185516424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3736172153"/>
                    </a:ext>
                  </a:extLst>
                </a:gridCol>
                <a:gridCol w="558913">
                  <a:extLst>
                    <a:ext uri="{9D8B030D-6E8A-4147-A177-3AD203B41FA5}">
                      <a16:colId xmlns:a16="http://schemas.microsoft.com/office/drawing/2014/main" val="1624493749"/>
                    </a:ext>
                  </a:extLst>
                </a:gridCol>
              </a:tblGrid>
              <a:tr h="34632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1. Start by reviewing this chart to determine if a Communication Plan may be needed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2. Ask your team these questions about how the change will impact staff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3. Ask your team these questions about how the change will impact customers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3953233480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2329211548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Internal Staff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External Customers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479"/>
                  </a:ext>
                </a:extLst>
              </a:tr>
              <a:tr h="34632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No Communication Plan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Communication Plan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On a scale of 1-7 how do you think people will </a:t>
                      </a:r>
                      <a:r>
                        <a:rPr lang="en-US" sz="700" u="sng" strike="noStrike">
                          <a:solidFill>
                            <a:srgbClr val="000000"/>
                          </a:solidFill>
                          <a:effectLst/>
                        </a:rPr>
                        <a:t>feel</a:t>
                      </a: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 about this change?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On a scale of 1-7 how do you think people will </a:t>
                      </a:r>
                      <a:r>
                        <a:rPr lang="en-US" sz="700" u="sng" strike="noStrike">
                          <a:solidFill>
                            <a:srgbClr val="000000"/>
                          </a:solidFill>
                          <a:effectLst/>
                        </a:rPr>
                        <a:t>feel</a:t>
                      </a: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 about this change?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315510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Project Tier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76471089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Tier 1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Angry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Anxious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Skeptical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Apathetic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Optimistic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Cheerful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Excited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Angry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Anxious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Skeptical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Apathetic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Optimistic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Cheerful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Excited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2067101783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Tier 2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Frustrated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Energized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Frustrated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Energized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586317488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Tier 3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Fearful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Committed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Fearful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Committed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4075132022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317585089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Project Type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982387408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Implementation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Based on these feelings, how do you think people will </a:t>
                      </a:r>
                      <a:r>
                        <a:rPr lang="en-US" sz="700" u="sng" strike="noStrike">
                          <a:solidFill>
                            <a:srgbClr val="000000"/>
                          </a:solidFill>
                          <a:effectLst/>
                        </a:rPr>
                        <a:t>react</a:t>
                      </a: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Based on these feelings, how do you think people will </a:t>
                      </a:r>
                      <a:r>
                        <a:rPr lang="en-US" sz="700" u="sng" strike="noStrike">
                          <a:solidFill>
                            <a:srgbClr val="000000"/>
                          </a:solidFill>
                          <a:effectLst/>
                        </a:rPr>
                        <a:t>react</a:t>
                      </a:r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?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284163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Facilities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141668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Research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1068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Process Change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411133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Regulatory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313474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System Update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•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463224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Merger/Acquisition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525692869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26167420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Communication Needs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994983291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Standard is sufficient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3747111000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Communication at go-live only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3693027236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Clear path early on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783904482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Required periodic updates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1931514239"/>
                  </a:ext>
                </a:extLst>
              </a:tr>
              <a:tr h="34632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Multiple layers of communication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2130443024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Customer notification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3663294323"/>
                  </a:ext>
                </a:extLst>
              </a:tr>
              <a:tr h="184732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Heavy Marketing involvement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solidFill>
                            <a:srgbClr val="000000"/>
                          </a:solidFill>
                          <a:effectLst/>
                        </a:rPr>
                        <a:t>X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6" marR="5846" marT="5846" marB="0" anchor="b"/>
                </a:tc>
                <a:extLst>
                  <a:ext uri="{0D108BD9-81ED-4DB2-BD59-A6C34878D82A}">
                    <a16:rowId xmlns:a16="http://schemas.microsoft.com/office/drawing/2014/main" val="73410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4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005238"/>
      </a:lt1>
      <a:dk2>
        <a:srgbClr val="E0DCC9"/>
      </a:dk2>
      <a:lt2>
        <a:srgbClr val="497969"/>
      </a:lt2>
      <a:accent1>
        <a:srgbClr val="88B7A8"/>
      </a:accent1>
      <a:accent2>
        <a:srgbClr val="B0CFC5"/>
      </a:accent2>
      <a:accent3>
        <a:srgbClr val="F2F2F2"/>
      </a:accent3>
      <a:accent4>
        <a:srgbClr val="897B57"/>
      </a:accent4>
      <a:accent5>
        <a:srgbClr val="B69A77"/>
      </a:accent5>
      <a:accent6>
        <a:srgbClr val="E0DCC9"/>
      </a:accent6>
      <a:hlink>
        <a:srgbClr val="FFFFFF"/>
      </a:hlink>
      <a:folHlink>
        <a:srgbClr val="005238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TTemplate.potx" id="{6029BE7A-8F6D-450F-B654-95587F1DDCB1}" vid="{52752B5C-C59E-4082-A678-82EB6239DB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125</TotalTime>
  <Words>938</Words>
  <Application>Microsoft Office PowerPoint</Application>
  <PresentationFormat>Widescreen</PresentationFormat>
  <Paragraphs>214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Segoe UI</vt:lpstr>
      <vt:lpstr>Times New Roman</vt:lpstr>
      <vt:lpstr>var(--fontFamilyBase)</vt:lpstr>
      <vt:lpstr>Office Theme</vt:lpstr>
      <vt:lpstr>Change Management</vt:lpstr>
      <vt:lpstr>Agenda</vt:lpstr>
      <vt:lpstr>5 Desired Project Outcomes</vt:lpstr>
      <vt:lpstr>Change Management Defined</vt:lpstr>
      <vt:lpstr>The Hypothesis</vt:lpstr>
      <vt:lpstr>Formula for Success</vt:lpstr>
      <vt:lpstr>1. Competencies Required</vt:lpstr>
      <vt:lpstr>2. Model for Change Management</vt:lpstr>
      <vt:lpstr>Scope and Perceived Impact</vt:lpstr>
      <vt:lpstr>Project Actions</vt:lpstr>
      <vt:lpstr>Summary</vt:lpstr>
      <vt:lpstr>Thank you!!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Marissa Brinkman</dc:creator>
  <cp:lastModifiedBy>Rachel Eite</cp:lastModifiedBy>
  <cp:revision>1</cp:revision>
  <dcterms:created xsi:type="dcterms:W3CDTF">2024-11-15T17:16:16Z</dcterms:created>
  <dcterms:modified xsi:type="dcterms:W3CDTF">2024-11-27T14:12:33Z</dcterms:modified>
</cp:coreProperties>
</file>